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31"/>
  </p:notesMasterIdLst>
  <p:handoutMasterIdLst>
    <p:handoutMasterId r:id="rId32"/>
  </p:handoutMasterIdLst>
  <p:sldIdLst>
    <p:sldId id="256" r:id="rId2"/>
    <p:sldId id="257" r:id="rId3"/>
    <p:sldId id="258" r:id="rId4"/>
    <p:sldId id="259" r:id="rId5"/>
    <p:sldId id="260" r:id="rId6"/>
    <p:sldId id="286" r:id="rId7"/>
    <p:sldId id="287" r:id="rId8"/>
    <p:sldId id="262" r:id="rId9"/>
    <p:sldId id="263" r:id="rId10"/>
    <p:sldId id="264" r:id="rId11"/>
    <p:sldId id="265" r:id="rId12"/>
    <p:sldId id="266" r:id="rId13"/>
    <p:sldId id="267" r:id="rId14"/>
    <p:sldId id="269" r:id="rId15"/>
    <p:sldId id="270" r:id="rId16"/>
    <p:sldId id="271" r:id="rId17"/>
    <p:sldId id="272" r:id="rId18"/>
    <p:sldId id="273" r:id="rId19"/>
    <p:sldId id="274" r:id="rId20"/>
    <p:sldId id="28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en-US"/>
    </a:defPPr>
    <a:lvl1pPr algn="l" rtl="0" eaLnBrk="0" fontAlgn="base" hangingPunct="0">
      <a:spcBef>
        <a:spcPct val="0"/>
      </a:spcBef>
      <a:spcAft>
        <a:spcPct val="0"/>
      </a:spcAft>
      <a:defRPr sz="2800" kern="1200">
        <a:solidFill>
          <a:schemeClr val="tx1"/>
        </a:solidFill>
        <a:latin typeface="Tahoma" charset="0"/>
        <a:ea typeface="ＭＳ Ｐゴシック" charset="0"/>
        <a:cs typeface="ＭＳ Ｐゴシック" charset="0"/>
      </a:defRPr>
    </a:lvl1pPr>
    <a:lvl2pPr marL="457200" algn="l" rtl="0" eaLnBrk="0" fontAlgn="base" hangingPunct="0">
      <a:spcBef>
        <a:spcPct val="0"/>
      </a:spcBef>
      <a:spcAft>
        <a:spcPct val="0"/>
      </a:spcAft>
      <a:defRPr sz="2800" kern="1200">
        <a:solidFill>
          <a:schemeClr val="tx1"/>
        </a:solidFill>
        <a:latin typeface="Tahoma" charset="0"/>
        <a:ea typeface="ＭＳ Ｐゴシック" charset="0"/>
        <a:cs typeface="ＭＳ Ｐゴシック" charset="0"/>
      </a:defRPr>
    </a:lvl2pPr>
    <a:lvl3pPr marL="914400" algn="l" rtl="0" eaLnBrk="0" fontAlgn="base" hangingPunct="0">
      <a:spcBef>
        <a:spcPct val="0"/>
      </a:spcBef>
      <a:spcAft>
        <a:spcPct val="0"/>
      </a:spcAft>
      <a:defRPr sz="2800" kern="1200">
        <a:solidFill>
          <a:schemeClr val="tx1"/>
        </a:solidFill>
        <a:latin typeface="Tahoma" charset="0"/>
        <a:ea typeface="ＭＳ Ｐゴシック" charset="0"/>
        <a:cs typeface="ＭＳ Ｐゴシック" charset="0"/>
      </a:defRPr>
    </a:lvl3pPr>
    <a:lvl4pPr marL="1371600" algn="l" rtl="0" eaLnBrk="0" fontAlgn="base" hangingPunct="0">
      <a:spcBef>
        <a:spcPct val="0"/>
      </a:spcBef>
      <a:spcAft>
        <a:spcPct val="0"/>
      </a:spcAft>
      <a:defRPr sz="2800" kern="1200">
        <a:solidFill>
          <a:schemeClr val="tx1"/>
        </a:solidFill>
        <a:latin typeface="Tahoma" charset="0"/>
        <a:ea typeface="ＭＳ Ｐゴシック" charset="0"/>
        <a:cs typeface="ＭＳ Ｐゴシック" charset="0"/>
      </a:defRPr>
    </a:lvl4pPr>
    <a:lvl5pPr marL="1828800" algn="l" rtl="0" eaLnBrk="0" fontAlgn="base" hangingPunct="0">
      <a:spcBef>
        <a:spcPct val="0"/>
      </a:spcBef>
      <a:spcAft>
        <a:spcPct val="0"/>
      </a:spcAft>
      <a:defRPr sz="2800" kern="1200">
        <a:solidFill>
          <a:schemeClr val="tx1"/>
        </a:solidFill>
        <a:latin typeface="Tahoma" charset="0"/>
        <a:ea typeface="ＭＳ Ｐゴシック" charset="0"/>
        <a:cs typeface="ＭＳ Ｐゴシック" charset="0"/>
      </a:defRPr>
    </a:lvl5pPr>
    <a:lvl6pPr marL="2286000" algn="l" defTabSz="457200" rtl="0" eaLnBrk="1" latinLnBrk="0" hangingPunct="1">
      <a:defRPr sz="2800" kern="1200">
        <a:solidFill>
          <a:schemeClr val="tx1"/>
        </a:solidFill>
        <a:latin typeface="Tahoma" charset="0"/>
        <a:ea typeface="ＭＳ Ｐゴシック" charset="0"/>
        <a:cs typeface="ＭＳ Ｐゴシック" charset="0"/>
      </a:defRPr>
    </a:lvl6pPr>
    <a:lvl7pPr marL="2743200" algn="l" defTabSz="457200" rtl="0" eaLnBrk="1" latinLnBrk="0" hangingPunct="1">
      <a:defRPr sz="2800" kern="1200">
        <a:solidFill>
          <a:schemeClr val="tx1"/>
        </a:solidFill>
        <a:latin typeface="Tahoma" charset="0"/>
        <a:ea typeface="ＭＳ Ｐゴシック" charset="0"/>
        <a:cs typeface="ＭＳ Ｐゴシック" charset="0"/>
      </a:defRPr>
    </a:lvl7pPr>
    <a:lvl8pPr marL="3200400" algn="l" defTabSz="457200" rtl="0" eaLnBrk="1" latinLnBrk="0" hangingPunct="1">
      <a:defRPr sz="2800" kern="1200">
        <a:solidFill>
          <a:schemeClr val="tx1"/>
        </a:solidFill>
        <a:latin typeface="Tahoma" charset="0"/>
        <a:ea typeface="ＭＳ Ｐゴシック" charset="0"/>
        <a:cs typeface="ＭＳ Ｐゴシック" charset="0"/>
      </a:defRPr>
    </a:lvl8pPr>
    <a:lvl9pPr marL="3657600" algn="l" defTabSz="457200" rtl="0" eaLnBrk="1" latinLnBrk="0" hangingPunct="1">
      <a:defRPr sz="2800" kern="1200">
        <a:solidFill>
          <a:schemeClr val="tx1"/>
        </a:solidFill>
        <a:latin typeface="Tahoma"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F2476"/>
    <a:srgbClr val="FDD486"/>
    <a:srgbClr val="2F8468"/>
    <a:srgbClr val="FDD387"/>
    <a:srgbClr val="000000"/>
    <a:srgbClr val="FFFFFE"/>
    <a:srgbClr val="2F8568"/>
    <a:srgbClr val="CC66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8737" autoAdjust="0"/>
  </p:normalViewPr>
  <p:slideViewPr>
    <p:cSldViewPr snapToGrid="0">
      <p:cViewPr varScale="1">
        <p:scale>
          <a:sx n="149" d="100"/>
          <a:sy n="149" d="100"/>
        </p:scale>
        <p:origin x="-808" y="-104"/>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12056"/>
    </p:cViewPr>
  </p:sorterViewPr>
  <p:notesViewPr>
    <p:cSldViewPr snapToGrid="0">
      <p:cViewPr varScale="1">
        <p:scale>
          <a:sx n="114" d="100"/>
          <a:sy n="114" d="100"/>
        </p:scale>
        <p:origin x="-1520"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264120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146" name="Group 4"/>
          <p:cNvGrpSpPr>
            <a:grpSpLocks/>
          </p:cNvGrpSpPr>
          <p:nvPr/>
        </p:nvGrpSpPr>
        <p:grpSpPr bwMode="auto">
          <a:xfrm>
            <a:off x="1295400" y="1600200"/>
            <a:ext cx="5029200" cy="3657600"/>
            <a:chOff x="816" y="192"/>
            <a:chExt cx="3246" cy="2433"/>
          </a:xfrm>
        </p:grpSpPr>
        <p:sp>
          <p:nvSpPr>
            <p:cNvPr id="6149" name="Rectangle 5"/>
            <p:cNvSpPr>
              <a:spLocks noChangeArrowheads="1"/>
            </p:cNvSpPr>
            <p:nvPr/>
          </p:nvSpPr>
          <p:spPr bwMode="auto">
            <a:xfrm>
              <a:off x="894" y="273"/>
              <a:ext cx="3168" cy="2352"/>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6150" name="Rectangle 6"/>
            <p:cNvSpPr>
              <a:spLocks noChangeArrowheads="1"/>
            </p:cNvSpPr>
            <p:nvPr/>
          </p:nvSpPr>
          <p:spPr bwMode="auto">
            <a:xfrm>
              <a:off x="816" y="192"/>
              <a:ext cx="3168" cy="2352"/>
            </a:xfrm>
            <a:prstGeom prst="rect">
              <a:avLst/>
            </a:prstGeom>
            <a:solidFill>
              <a:schemeClr val="bg1"/>
            </a:solidFill>
            <a:ln w="9525">
              <a:solidFill>
                <a:schemeClr val="tx1"/>
              </a:solidFill>
              <a:miter lim="800000"/>
              <a:headEnd/>
              <a:tailEnd/>
            </a:ln>
          </p:spPr>
          <p:txBody>
            <a:bodyPr wrap="none" anchor="ctr"/>
            <a:lstStyle/>
            <a:p>
              <a:endParaRPr lang="en-US" dirty="0"/>
            </a:p>
          </p:txBody>
        </p:sp>
      </p:grpSp>
      <p:sp>
        <p:nvSpPr>
          <p:cNvPr id="6147" name="Rectangle 7"/>
          <p:cNvSpPr>
            <a:spLocks noGrp="1" noRot="1" noChangeAspect="1" noChangeArrowheads="1" noTextEdit="1"/>
          </p:cNvSpPr>
          <p:nvPr>
            <p:ph type="sldImg" idx="2"/>
          </p:nvPr>
        </p:nvSpPr>
        <p:spPr bwMode="auto">
          <a:xfrm>
            <a:off x="1371600" y="1676400"/>
            <a:ext cx="48768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sp>
      <p:sp>
        <p:nvSpPr>
          <p:cNvPr id="5124" name="Text Box 8"/>
          <p:cNvSpPr txBox="1">
            <a:spLocks noChangeArrowheads="1"/>
          </p:cNvSpPr>
          <p:nvPr/>
        </p:nvSpPr>
        <p:spPr bwMode="auto">
          <a:xfrm>
            <a:off x="1355725" y="5734050"/>
            <a:ext cx="43592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800">
                <a:solidFill>
                  <a:schemeClr val="tx1"/>
                </a:solidFill>
                <a:latin typeface="Tahoma" charset="0"/>
                <a:ea typeface="ＭＳ Ｐゴシック" charset="0"/>
                <a:cs typeface="ＭＳ Ｐゴシック" charset="0"/>
              </a:defRPr>
            </a:lvl1pPr>
            <a:lvl2pPr marL="742950" indent="-285750">
              <a:defRPr sz="2800">
                <a:solidFill>
                  <a:schemeClr val="tx1"/>
                </a:solidFill>
                <a:latin typeface="Tahoma" charset="0"/>
                <a:ea typeface="ＭＳ Ｐゴシック" charset="0"/>
              </a:defRPr>
            </a:lvl2pPr>
            <a:lvl3pPr marL="1143000" indent="-228600">
              <a:defRPr sz="2800">
                <a:solidFill>
                  <a:schemeClr val="tx1"/>
                </a:solidFill>
                <a:latin typeface="Tahoma" charset="0"/>
                <a:ea typeface="ＭＳ Ｐゴシック" charset="0"/>
              </a:defRPr>
            </a:lvl3pPr>
            <a:lvl4pPr marL="1600200" indent="-228600">
              <a:defRPr sz="2800">
                <a:solidFill>
                  <a:schemeClr val="tx1"/>
                </a:solidFill>
                <a:latin typeface="Tahoma" charset="0"/>
                <a:ea typeface="ＭＳ Ｐゴシック" charset="0"/>
              </a:defRPr>
            </a:lvl4pPr>
            <a:lvl5pPr marL="2057400" indent="-228600">
              <a:defRPr sz="2800">
                <a:solidFill>
                  <a:schemeClr val="tx1"/>
                </a:solidFill>
                <a:latin typeface="Tahoma" charset="0"/>
                <a:ea typeface="ＭＳ Ｐゴシック" charset="0"/>
              </a:defRPr>
            </a:lvl5pPr>
            <a:lvl6pPr marL="2514600" indent="-228600" eaLnBrk="0" fontAlgn="base" hangingPunct="0">
              <a:spcBef>
                <a:spcPct val="0"/>
              </a:spcBef>
              <a:spcAft>
                <a:spcPct val="0"/>
              </a:spcAft>
              <a:defRPr sz="2800">
                <a:solidFill>
                  <a:schemeClr val="tx1"/>
                </a:solidFill>
                <a:latin typeface="Tahoma" charset="0"/>
                <a:ea typeface="ＭＳ Ｐゴシック" charset="0"/>
              </a:defRPr>
            </a:lvl6pPr>
            <a:lvl7pPr marL="2971800" indent="-228600" eaLnBrk="0" fontAlgn="base" hangingPunct="0">
              <a:spcBef>
                <a:spcPct val="0"/>
              </a:spcBef>
              <a:spcAft>
                <a:spcPct val="0"/>
              </a:spcAft>
              <a:defRPr sz="2800">
                <a:solidFill>
                  <a:schemeClr val="tx1"/>
                </a:solidFill>
                <a:latin typeface="Tahoma" charset="0"/>
                <a:ea typeface="ＭＳ Ｐゴシック" charset="0"/>
              </a:defRPr>
            </a:lvl7pPr>
            <a:lvl8pPr marL="3429000" indent="-228600" eaLnBrk="0" fontAlgn="base" hangingPunct="0">
              <a:spcBef>
                <a:spcPct val="0"/>
              </a:spcBef>
              <a:spcAft>
                <a:spcPct val="0"/>
              </a:spcAft>
              <a:defRPr sz="2800">
                <a:solidFill>
                  <a:schemeClr val="tx1"/>
                </a:solidFill>
                <a:latin typeface="Tahoma" charset="0"/>
                <a:ea typeface="ＭＳ Ｐゴシック" charset="0"/>
              </a:defRPr>
            </a:lvl8pPr>
            <a:lvl9pPr marL="3886200" indent="-228600" eaLnBrk="0" fontAlgn="base" hangingPunct="0">
              <a:spcBef>
                <a:spcPct val="0"/>
              </a:spcBef>
              <a:spcAft>
                <a:spcPct val="0"/>
              </a:spcAft>
              <a:defRPr sz="2800">
                <a:solidFill>
                  <a:schemeClr val="tx1"/>
                </a:solidFill>
                <a:latin typeface="Tahoma" charset="0"/>
                <a:ea typeface="ＭＳ Ｐゴシック" charset="0"/>
              </a:defRPr>
            </a:lvl9pPr>
          </a:lstStyle>
          <a:p>
            <a:pPr>
              <a:defRPr/>
            </a:pPr>
            <a:endParaRPr lang="en-US" dirty="0" smtClean="0">
              <a:latin typeface="Hoefler Text" charset="0"/>
            </a:endParaRPr>
          </a:p>
        </p:txBody>
      </p:sp>
    </p:spTree>
    <p:extLst>
      <p:ext uri="{BB962C8B-B14F-4D97-AF65-F5344CB8AC3E}">
        <p14:creationId xmlns:p14="http://schemas.microsoft.com/office/powerpoint/2010/main" val="1438849261"/>
      </p:ext>
    </p:extLst>
  </p:cSld>
  <p:clrMap bg1="lt1" tx1="dk1" bg2="lt2" tx2="dk2" accent1="accent1" accent2="accent2" accent3="accent3" accent4="accent4" accent5="accent5" accent6="accent6" hlink="hlink" folHlink="folHlink"/>
  <p:hf hdr="0" ftr="0" dt="0"/>
  <p:notesStyle>
    <a:lvl1pPr algn="ctr" rtl="0" eaLnBrk="0" fontAlgn="base" hangingPunct="0">
      <a:spcBef>
        <a:spcPct val="30000"/>
      </a:spcBef>
      <a:spcAft>
        <a:spcPct val="0"/>
      </a:spcAft>
      <a:tabLst>
        <a:tab pos="0" algn="l"/>
      </a:tabLst>
      <a:defRPr b="1" kern="1200">
        <a:solidFill>
          <a:schemeClr val="tx1"/>
        </a:solidFill>
        <a:latin typeface="Book Antiqua" pitchFamily="-109" charset="0"/>
        <a:ea typeface="ＭＳ Ｐゴシック" pitchFamily="-108" charset="-128"/>
        <a:cs typeface="ＭＳ Ｐゴシック" pitchFamily="-108" charset="-128"/>
      </a:defRPr>
    </a:lvl1pPr>
    <a:lvl2pPr marL="457200" algn="l" rtl="0" eaLnBrk="0" fontAlgn="base" hangingPunct="0">
      <a:spcBef>
        <a:spcPct val="30000"/>
      </a:spcBef>
      <a:spcAft>
        <a:spcPct val="0"/>
      </a:spcAft>
      <a:tabLst>
        <a:tab pos="0" algn="l"/>
      </a:tabLst>
      <a:defRPr sz="1200" kern="1200">
        <a:solidFill>
          <a:schemeClr val="tx1"/>
        </a:solidFill>
        <a:latin typeface="Tahoma" pitchFamily="-109" charset="0"/>
        <a:ea typeface="ＭＳ Ｐゴシック" pitchFamily="-109" charset="-128"/>
        <a:cs typeface="+mn-cs"/>
      </a:defRPr>
    </a:lvl2pPr>
    <a:lvl3pPr marL="914400" algn="l" rtl="0" eaLnBrk="0" fontAlgn="base" hangingPunct="0">
      <a:spcBef>
        <a:spcPct val="30000"/>
      </a:spcBef>
      <a:spcAft>
        <a:spcPct val="0"/>
      </a:spcAft>
      <a:tabLst>
        <a:tab pos="0" algn="l"/>
      </a:tabLst>
      <a:defRPr sz="1200" kern="1200">
        <a:solidFill>
          <a:schemeClr val="tx1"/>
        </a:solidFill>
        <a:latin typeface="Tahoma" pitchFamily="-109" charset="0"/>
        <a:ea typeface="ＭＳ Ｐゴシック" pitchFamily="-109" charset="-128"/>
        <a:cs typeface="+mn-cs"/>
      </a:defRPr>
    </a:lvl3pPr>
    <a:lvl4pPr marL="1371600" algn="l" rtl="0" eaLnBrk="0" fontAlgn="base" hangingPunct="0">
      <a:spcBef>
        <a:spcPct val="30000"/>
      </a:spcBef>
      <a:spcAft>
        <a:spcPct val="0"/>
      </a:spcAft>
      <a:tabLst>
        <a:tab pos="0" algn="l"/>
      </a:tabLst>
      <a:defRPr sz="1200" kern="1200">
        <a:solidFill>
          <a:schemeClr val="tx1"/>
        </a:solidFill>
        <a:latin typeface="Tahoma" pitchFamily="-109" charset="0"/>
        <a:ea typeface="ＭＳ Ｐゴシック" pitchFamily="-109" charset="-128"/>
        <a:cs typeface="+mn-cs"/>
      </a:defRPr>
    </a:lvl4pPr>
    <a:lvl5pPr marL="1828800" algn="l" rtl="0" eaLnBrk="0" fontAlgn="base" hangingPunct="0">
      <a:spcBef>
        <a:spcPct val="30000"/>
      </a:spcBef>
      <a:spcAft>
        <a:spcPct val="0"/>
      </a:spcAft>
      <a:tabLst>
        <a:tab pos="0" algn="l"/>
      </a:tabLst>
      <a:defRPr sz="1200" kern="1200">
        <a:solidFill>
          <a:schemeClr val="tx1"/>
        </a:solidFill>
        <a:latin typeface="Tahoma" pitchFamily="-109" charset="0"/>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xfrm>
            <a:off x="3884613" y="8685213"/>
            <a:ext cx="2971800" cy="457200"/>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fld id="{520B1329-5800-6F4F-AF59-87B1624EDDC1}" type="slidenum">
              <a:rPr lang="en-US" sz="1200" smtClean="0"/>
              <a:pPr>
                <a:defRPr/>
              </a:pPr>
              <a:t>1</a:t>
            </a:fld>
            <a:endParaRPr lang="en-US" sz="1200" dirty="0" smtClean="0"/>
          </a:p>
        </p:txBody>
      </p:sp>
      <p:sp>
        <p:nvSpPr>
          <p:cNvPr id="5123" name="Rectangle 2"/>
          <p:cNvSpPr>
            <a:spLocks noGrp="1" noRot="1" noChangeAspect="1" noChangeArrowheads="1" noTextEdit="1"/>
          </p:cNvSpPr>
          <p:nvPr>
            <p:ph type="sldImg"/>
          </p:nvPr>
        </p:nvSpPr>
        <p:spPr>
          <a:xfrm>
            <a:off x="1473200" y="1676400"/>
            <a:ext cx="4673600" cy="3505200"/>
          </a:xfrm>
          <a:ln/>
        </p:spPr>
      </p:sp>
      <p:sp>
        <p:nvSpPr>
          <p:cNvPr id="5124" name="Rectangle 3"/>
          <p:cNvSpPr>
            <a:spLocks noGrp="1" noChangeArrowheads="1"/>
          </p:cNvSpPr>
          <p:nvPr>
            <p:ph type="body" idx="1"/>
          </p:nvPr>
        </p:nvSpPr>
        <p:spPr bwMode="auto">
          <a:xfrm>
            <a:off x="914400" y="4343400"/>
            <a:ext cx="5029200" cy="4114800"/>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dirty="0">
              <a:latin typeface="Tahoma" charset="0"/>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charset="0"/>
                <a:ea typeface="ＭＳ Ｐゴシック" charset="0"/>
                <a:cs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fld id="{FE0A9954-2DB3-574C-A2BE-B7F32EFEC0EF}" type="slidenum">
              <a:rPr lang="en-US" sz="2800"/>
              <a:pPr/>
              <a:t>15</a:t>
            </a:fld>
            <a:endParaRPr lang="en-US" sz="2800" dirty="0"/>
          </a:p>
        </p:txBody>
      </p:sp>
      <p:sp>
        <p:nvSpPr>
          <p:cNvPr id="40963" name="Rectangle 2"/>
          <p:cNvSpPr>
            <a:spLocks noGrp="1" noRot="1" noChangeAspect="1" noChangeArrowheads="1"/>
          </p:cNvSpPr>
          <p:nvPr>
            <p:ph type="sldImg"/>
          </p:nvPr>
        </p:nvSpPr>
        <p:spPr>
          <a:xfrm>
            <a:off x="1143000" y="685800"/>
            <a:ext cx="4572000" cy="3429000"/>
          </a:xfrm>
          <a:solidFill>
            <a:srgbClr val="FFFFFF"/>
          </a:solidFill>
          <a:ln/>
        </p:spPr>
      </p:sp>
      <p:sp>
        <p:nvSpPr>
          <p:cNvPr id="4198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endParaRPr lang="en-US" dirty="0">
              <a:latin typeface="Book Antiqua"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xfrm>
            <a:off x="3884613" y="8685213"/>
            <a:ext cx="2971800" cy="457200"/>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fld id="{61423A36-AB5E-A44C-8CAA-8DA0F476C6FC}" type="slidenum">
              <a:rPr lang="en-US" sz="1200" smtClean="0"/>
              <a:pPr>
                <a:defRPr/>
              </a:pPr>
              <a:t>16</a:t>
            </a:fld>
            <a:endParaRPr lang="en-US" sz="1200" dirty="0" smtClean="0"/>
          </a:p>
        </p:txBody>
      </p:sp>
      <p:sp>
        <p:nvSpPr>
          <p:cNvPr id="25603" name="Rectangle 3"/>
          <p:cNvSpPr>
            <a:spLocks noGrp="1" noRot="1" noChangeAspect="1" noChangeArrowheads="1" noTextEdit="1"/>
          </p:cNvSpPr>
          <p:nvPr>
            <p:ph type="sldImg"/>
          </p:nvPr>
        </p:nvSpPr>
        <p:spPr>
          <a:xfrm>
            <a:off x="1473200" y="1676400"/>
            <a:ext cx="4673600" cy="3505200"/>
          </a:xfrm>
          <a:ln/>
        </p:spPr>
      </p:sp>
      <p:sp>
        <p:nvSpPr>
          <p:cNvPr id="25604" name="Rectangle 4"/>
          <p:cNvSpPr>
            <a:spLocks noGrp="1" noChangeArrowheads="1"/>
          </p:cNvSpPr>
          <p:nvPr>
            <p:ph type="body" idx="1"/>
          </p:nvPr>
        </p:nvSpPr>
        <p:spPr bwMode="auto">
          <a:xfrm>
            <a:off x="914400" y="4343400"/>
            <a:ext cx="5029200" cy="4114800"/>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dirty="0">
              <a:latin typeface="Tahoma" charset="0"/>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xfrm>
            <a:off x="1473200" y="1676400"/>
            <a:ext cx="4673600" cy="3505200"/>
          </a:xfrm>
          <a:ln/>
        </p:spPr>
      </p:sp>
      <p:sp>
        <p:nvSpPr>
          <p:cNvPr id="46082" name="Notes Placeholder 2"/>
          <p:cNvSpPr>
            <a:spLocks noGrp="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Book Antiqua" charset="0"/>
            </a:endParaRPr>
          </a:p>
        </p:txBody>
      </p:sp>
      <p:sp>
        <p:nvSpPr>
          <p:cNvPr id="46083" name="Slide Number Placeholder 3"/>
          <p:cNvSpPr>
            <a:spLocks noGrp="1"/>
          </p:cNvSpPr>
          <p:nvPr>
            <p:ph type="sldNum" sz="quarter" idx="5"/>
          </p:nvPr>
        </p:nvSpPr>
        <p:spPr>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charset="0"/>
                <a:ea typeface="ＭＳ Ｐゴシック" charset="0"/>
                <a:cs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fld id="{D6316286-B1BD-A14C-B52A-2400549F97FC}" type="slidenum">
              <a:rPr lang="en-US" sz="2800"/>
              <a:pPr/>
              <a:t>17</a:t>
            </a:fld>
            <a:endParaRPr lang="en-US" sz="28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xfrm>
            <a:off x="3884613" y="8685213"/>
            <a:ext cx="2971800" cy="457200"/>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fld id="{3353B13B-0BB1-0940-B92E-85793D747A68}" type="slidenum">
              <a:rPr lang="en-US" sz="1200" smtClean="0"/>
              <a:pPr>
                <a:defRPr/>
              </a:pPr>
              <a:t>18</a:t>
            </a:fld>
            <a:endParaRPr lang="en-US" sz="1200" dirty="0" smtClean="0"/>
          </a:p>
        </p:txBody>
      </p:sp>
      <p:sp>
        <p:nvSpPr>
          <p:cNvPr id="27651" name="Rectangle 3"/>
          <p:cNvSpPr>
            <a:spLocks noGrp="1" noRot="1" noChangeAspect="1" noChangeArrowheads="1" noTextEdit="1"/>
          </p:cNvSpPr>
          <p:nvPr>
            <p:ph type="sldImg"/>
          </p:nvPr>
        </p:nvSpPr>
        <p:spPr>
          <a:xfrm>
            <a:off x="1473200" y="1676400"/>
            <a:ext cx="4673600" cy="3505200"/>
          </a:xfrm>
          <a:ln/>
        </p:spPr>
      </p:sp>
      <p:sp>
        <p:nvSpPr>
          <p:cNvPr id="27652" name="Rectangle 4"/>
          <p:cNvSpPr>
            <a:spLocks noGrp="1" noChangeArrowheads="1"/>
          </p:cNvSpPr>
          <p:nvPr>
            <p:ph type="body" idx="1"/>
          </p:nvPr>
        </p:nvSpPr>
        <p:spPr bwMode="auto">
          <a:xfrm>
            <a:off x="914400" y="4343400"/>
            <a:ext cx="5029200" cy="4114800"/>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dirty="0">
              <a:latin typeface="Tahoma" charset="0"/>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xfrm>
            <a:off x="3884613" y="8685213"/>
            <a:ext cx="2971800" cy="457200"/>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fld id="{D1AC8DF7-3382-1A43-AF64-7401A5B9B3DB}" type="slidenum">
              <a:rPr lang="en-US" sz="1200" smtClean="0"/>
              <a:pPr>
                <a:defRPr/>
              </a:pPr>
              <a:t>19</a:t>
            </a:fld>
            <a:endParaRPr lang="en-US" sz="1200" dirty="0" smtClean="0"/>
          </a:p>
        </p:txBody>
      </p:sp>
      <p:sp>
        <p:nvSpPr>
          <p:cNvPr id="29699" name="Rectangle 3"/>
          <p:cNvSpPr>
            <a:spLocks noGrp="1" noRot="1" noChangeAspect="1" noChangeArrowheads="1" noTextEdit="1"/>
          </p:cNvSpPr>
          <p:nvPr>
            <p:ph type="sldImg"/>
          </p:nvPr>
        </p:nvSpPr>
        <p:spPr>
          <a:xfrm>
            <a:off x="1473200" y="1676400"/>
            <a:ext cx="4673600" cy="3505200"/>
          </a:xfr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xfrm>
            <a:off x="3884613" y="8685213"/>
            <a:ext cx="2971800" cy="457200"/>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fld id="{13135264-BE79-A843-8743-53A82DEDFB8C}" type="slidenum">
              <a:rPr lang="en-US" sz="1200" smtClean="0"/>
              <a:pPr>
                <a:defRPr/>
              </a:pPr>
              <a:t>21</a:t>
            </a:fld>
            <a:endParaRPr lang="en-US" sz="1200" dirty="0" smtClean="0"/>
          </a:p>
        </p:txBody>
      </p:sp>
      <p:sp>
        <p:nvSpPr>
          <p:cNvPr id="33795" name="Rectangle 3"/>
          <p:cNvSpPr>
            <a:spLocks noGrp="1" noRot="1" noChangeAspect="1" noChangeArrowheads="1" noTextEdit="1"/>
          </p:cNvSpPr>
          <p:nvPr>
            <p:ph type="sldImg"/>
          </p:nvPr>
        </p:nvSpPr>
        <p:spPr>
          <a:xfrm>
            <a:off x="1473200" y="1676400"/>
            <a:ext cx="4673600" cy="3505200"/>
          </a:xfrm>
          <a:ln/>
        </p:spPr>
      </p:sp>
      <p:sp>
        <p:nvSpPr>
          <p:cNvPr id="33796" name="Rectangle 4"/>
          <p:cNvSpPr>
            <a:spLocks noGrp="1" noChangeArrowheads="1"/>
          </p:cNvSpPr>
          <p:nvPr>
            <p:ph type="body" idx="1"/>
          </p:nvPr>
        </p:nvSpPr>
        <p:spPr bwMode="auto">
          <a:xfrm>
            <a:off x="914400" y="4343400"/>
            <a:ext cx="5029200" cy="4114800"/>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dirty="0">
              <a:latin typeface="Tahoma" charset="0"/>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xfrm>
            <a:off x="3884613" y="8685213"/>
            <a:ext cx="2971800" cy="457200"/>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fld id="{D9F494F2-71D6-1E45-8CA1-08CFA9786AF3}" type="slidenum">
              <a:rPr lang="en-US" sz="1200" smtClean="0"/>
              <a:pPr>
                <a:defRPr/>
              </a:pPr>
              <a:t>22</a:t>
            </a:fld>
            <a:endParaRPr lang="en-US" sz="1200" dirty="0" smtClean="0"/>
          </a:p>
        </p:txBody>
      </p:sp>
      <p:sp>
        <p:nvSpPr>
          <p:cNvPr id="35843" name="Rectangle 3"/>
          <p:cNvSpPr>
            <a:spLocks noGrp="1" noRot="1" noChangeAspect="1" noChangeArrowheads="1" noTextEdit="1"/>
          </p:cNvSpPr>
          <p:nvPr>
            <p:ph type="sldImg"/>
          </p:nvPr>
        </p:nvSpPr>
        <p:spPr>
          <a:xfrm>
            <a:off x="1473200" y="1676400"/>
            <a:ext cx="4673600" cy="3505200"/>
          </a:xfrm>
          <a:ln/>
        </p:spPr>
      </p:sp>
      <p:sp>
        <p:nvSpPr>
          <p:cNvPr id="35844" name="Rectangle 4"/>
          <p:cNvSpPr>
            <a:spLocks noGrp="1" noChangeArrowheads="1"/>
          </p:cNvSpPr>
          <p:nvPr>
            <p:ph type="body" idx="1"/>
          </p:nvPr>
        </p:nvSpPr>
        <p:spPr bwMode="auto">
          <a:xfrm>
            <a:off x="914400" y="4343400"/>
            <a:ext cx="5029200" cy="4114800"/>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dirty="0">
              <a:latin typeface="Tahoma" charset="0"/>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xfrm>
            <a:off x="3884613" y="8685213"/>
            <a:ext cx="2971800" cy="457200"/>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fld id="{44931739-EAA5-ED4A-B771-C5D1F494641F}" type="slidenum">
              <a:rPr lang="en-US" sz="1200" smtClean="0"/>
              <a:pPr>
                <a:defRPr/>
              </a:pPr>
              <a:t>23</a:t>
            </a:fld>
            <a:endParaRPr lang="en-US" sz="1200" dirty="0" smtClean="0"/>
          </a:p>
        </p:txBody>
      </p:sp>
      <p:sp>
        <p:nvSpPr>
          <p:cNvPr id="37891" name="Rectangle 3"/>
          <p:cNvSpPr>
            <a:spLocks noGrp="1" noRot="1" noChangeAspect="1" noChangeArrowheads="1" noTextEdit="1"/>
          </p:cNvSpPr>
          <p:nvPr>
            <p:ph type="sldImg"/>
          </p:nvPr>
        </p:nvSpPr>
        <p:spPr>
          <a:xfrm>
            <a:off x="1473200" y="1676400"/>
            <a:ext cx="4673600" cy="3505200"/>
          </a:xfrm>
          <a:ln/>
        </p:spPr>
      </p:sp>
      <p:sp>
        <p:nvSpPr>
          <p:cNvPr id="37892" name="Rectangle 4"/>
          <p:cNvSpPr>
            <a:spLocks noGrp="1" noChangeArrowheads="1"/>
          </p:cNvSpPr>
          <p:nvPr>
            <p:ph type="body" idx="1"/>
          </p:nvPr>
        </p:nvSpPr>
        <p:spPr bwMode="auto">
          <a:xfrm>
            <a:off x="914400" y="4343400"/>
            <a:ext cx="5029200" cy="4114800"/>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dirty="0">
              <a:latin typeface="Tahoma" charset="0"/>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xfrm>
            <a:off x="3884613" y="8685213"/>
            <a:ext cx="2971800" cy="457200"/>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fld id="{B97EA705-5CEF-7E48-8D6B-FEA741E68EF3}" type="slidenum">
              <a:rPr lang="en-US" sz="1200" smtClean="0"/>
              <a:pPr>
                <a:defRPr/>
              </a:pPr>
              <a:t>24</a:t>
            </a:fld>
            <a:endParaRPr lang="en-US" sz="1200" dirty="0" smtClean="0"/>
          </a:p>
        </p:txBody>
      </p:sp>
      <p:sp>
        <p:nvSpPr>
          <p:cNvPr id="39939" name="Rectangle 3"/>
          <p:cNvSpPr>
            <a:spLocks noGrp="1" noRot="1" noChangeAspect="1" noChangeArrowheads="1" noTextEdit="1"/>
          </p:cNvSpPr>
          <p:nvPr>
            <p:ph type="sldImg"/>
          </p:nvPr>
        </p:nvSpPr>
        <p:spPr>
          <a:xfrm>
            <a:off x="1473200" y="1676400"/>
            <a:ext cx="4673600" cy="3505200"/>
          </a:xfrm>
          <a:ln/>
        </p:spPr>
      </p:sp>
      <p:sp>
        <p:nvSpPr>
          <p:cNvPr id="39940" name="Rectangle 4"/>
          <p:cNvSpPr>
            <a:spLocks noGrp="1" noChangeArrowheads="1"/>
          </p:cNvSpPr>
          <p:nvPr>
            <p:ph type="body" idx="1"/>
          </p:nvPr>
        </p:nvSpPr>
        <p:spPr bwMode="auto">
          <a:xfrm>
            <a:off x="914400" y="4343400"/>
            <a:ext cx="5029200" cy="4114800"/>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dirty="0">
              <a:latin typeface="Tahoma" charset="0"/>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xfrm>
            <a:off x="3884613" y="8685213"/>
            <a:ext cx="2971800" cy="457200"/>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fld id="{21D7CBF9-E835-054D-94DB-C65340B2D504}" type="slidenum">
              <a:rPr lang="en-US" sz="1200" smtClean="0"/>
              <a:pPr>
                <a:defRPr/>
              </a:pPr>
              <a:t>25</a:t>
            </a:fld>
            <a:endParaRPr lang="en-US" sz="1200" dirty="0" smtClean="0"/>
          </a:p>
        </p:txBody>
      </p:sp>
      <p:sp>
        <p:nvSpPr>
          <p:cNvPr id="41987" name="Rectangle 3"/>
          <p:cNvSpPr>
            <a:spLocks noGrp="1" noRot="1" noChangeAspect="1" noChangeArrowheads="1" noTextEdit="1"/>
          </p:cNvSpPr>
          <p:nvPr>
            <p:ph type="sldImg"/>
          </p:nvPr>
        </p:nvSpPr>
        <p:spPr>
          <a:xfrm>
            <a:off x="1473200" y="1676400"/>
            <a:ext cx="4673600" cy="3505200"/>
          </a:xfrm>
          <a:ln/>
        </p:spPr>
      </p:sp>
      <p:sp>
        <p:nvSpPr>
          <p:cNvPr id="41988" name="Rectangle 4"/>
          <p:cNvSpPr>
            <a:spLocks noGrp="1" noChangeArrowheads="1"/>
          </p:cNvSpPr>
          <p:nvPr>
            <p:ph type="body" idx="1"/>
          </p:nvPr>
        </p:nvSpPr>
        <p:spPr bwMode="auto">
          <a:xfrm>
            <a:off x="914400" y="4343400"/>
            <a:ext cx="5029200" cy="4114800"/>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dirty="0">
              <a:latin typeface="Tahoma" charset="0"/>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xfrm>
            <a:off x="3884613" y="8685213"/>
            <a:ext cx="2971800" cy="457200"/>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fld id="{9131C4C7-79AA-BC46-80B1-1BFA72DB9D14}" type="slidenum">
              <a:rPr lang="en-US" sz="1200" smtClean="0"/>
              <a:pPr>
                <a:defRPr/>
              </a:pPr>
              <a:t>3</a:t>
            </a:fld>
            <a:endParaRPr lang="en-US" sz="1200" dirty="0" smtClean="0"/>
          </a:p>
        </p:txBody>
      </p:sp>
      <p:sp>
        <p:nvSpPr>
          <p:cNvPr id="7171" name="Rectangle 3"/>
          <p:cNvSpPr>
            <a:spLocks noGrp="1" noRot="1" noChangeAspect="1" noChangeArrowheads="1" noTextEdit="1"/>
          </p:cNvSpPr>
          <p:nvPr>
            <p:ph type="sldImg"/>
          </p:nvPr>
        </p:nvSpPr>
        <p:spPr>
          <a:xfrm>
            <a:off x="1473200" y="1676400"/>
            <a:ext cx="4673600" cy="3505200"/>
          </a:xfrm>
          <a:ln/>
        </p:spPr>
      </p:sp>
      <p:sp>
        <p:nvSpPr>
          <p:cNvPr id="7172" name="Rectangle 4"/>
          <p:cNvSpPr>
            <a:spLocks noGrp="1" noChangeArrowheads="1"/>
          </p:cNvSpPr>
          <p:nvPr>
            <p:ph type="body" idx="1"/>
          </p:nvPr>
        </p:nvSpPr>
        <p:spPr bwMode="auto">
          <a:xfrm>
            <a:off x="914400" y="4343400"/>
            <a:ext cx="5029200" cy="4114800"/>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dirty="0">
              <a:latin typeface="Tahoma" charset="0"/>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xfrm>
            <a:off x="3884613" y="8685213"/>
            <a:ext cx="2971800" cy="457200"/>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fld id="{6AC39F3F-0218-864E-A5BD-9BF0257FFA68}" type="slidenum">
              <a:rPr lang="en-US" sz="1200" smtClean="0"/>
              <a:pPr>
                <a:defRPr/>
              </a:pPr>
              <a:t>26</a:t>
            </a:fld>
            <a:endParaRPr lang="en-US" sz="1200" dirty="0" smtClean="0"/>
          </a:p>
        </p:txBody>
      </p:sp>
      <p:sp>
        <p:nvSpPr>
          <p:cNvPr id="44035" name="Rectangle 3"/>
          <p:cNvSpPr>
            <a:spLocks noGrp="1" noRot="1" noChangeAspect="1" noChangeArrowheads="1" noTextEdit="1"/>
          </p:cNvSpPr>
          <p:nvPr>
            <p:ph type="sldImg"/>
          </p:nvPr>
        </p:nvSpPr>
        <p:spPr>
          <a:xfrm>
            <a:off x="1473200" y="1676400"/>
            <a:ext cx="4673600" cy="3505200"/>
          </a:xfrm>
          <a:ln/>
        </p:spPr>
      </p:sp>
      <p:sp>
        <p:nvSpPr>
          <p:cNvPr id="44036" name="Rectangle 4"/>
          <p:cNvSpPr>
            <a:spLocks noGrp="1" noChangeArrowheads="1"/>
          </p:cNvSpPr>
          <p:nvPr>
            <p:ph type="body" idx="1"/>
          </p:nvPr>
        </p:nvSpPr>
        <p:spPr bwMode="auto">
          <a:xfrm>
            <a:off x="914400" y="4343400"/>
            <a:ext cx="5029200" cy="4114800"/>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dirty="0">
              <a:latin typeface="Tahoma" charset="0"/>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xfrm>
            <a:off x="3884613" y="8685213"/>
            <a:ext cx="2971800" cy="457200"/>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fld id="{74CD5EEE-8605-6948-8F0F-BAD654914689}" type="slidenum">
              <a:rPr lang="en-US" sz="1200" smtClean="0"/>
              <a:pPr>
                <a:defRPr/>
              </a:pPr>
              <a:t>27</a:t>
            </a:fld>
            <a:endParaRPr lang="en-US" sz="1200" dirty="0" smtClean="0"/>
          </a:p>
        </p:txBody>
      </p:sp>
      <p:sp>
        <p:nvSpPr>
          <p:cNvPr id="46083" name="Rectangle 3"/>
          <p:cNvSpPr>
            <a:spLocks noGrp="1" noRot="1" noChangeAspect="1" noChangeArrowheads="1" noTextEdit="1"/>
          </p:cNvSpPr>
          <p:nvPr>
            <p:ph type="sldImg"/>
          </p:nvPr>
        </p:nvSpPr>
        <p:spPr>
          <a:xfrm>
            <a:off x="1473200" y="1676400"/>
            <a:ext cx="4673600" cy="3505200"/>
          </a:xfrm>
          <a:ln/>
        </p:spPr>
      </p:sp>
      <p:sp>
        <p:nvSpPr>
          <p:cNvPr id="46084" name="Rectangle 4"/>
          <p:cNvSpPr>
            <a:spLocks noGrp="1" noChangeArrowheads="1"/>
          </p:cNvSpPr>
          <p:nvPr>
            <p:ph type="body" idx="1"/>
          </p:nvPr>
        </p:nvSpPr>
        <p:spPr bwMode="auto">
          <a:xfrm>
            <a:off x="914400" y="4343400"/>
            <a:ext cx="5029200" cy="4114800"/>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dirty="0">
              <a:latin typeface="Tahoma" charset="0"/>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xfrm>
            <a:off x="1473200" y="1676400"/>
            <a:ext cx="4673600" cy="3505200"/>
          </a:xfrm>
          <a:ln/>
        </p:spPr>
      </p:sp>
      <p:sp>
        <p:nvSpPr>
          <p:cNvPr id="68610" name="Notes Placeholder 2"/>
          <p:cNvSpPr>
            <a:spLocks noGrp="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Book Antiqua" charset="0"/>
            </a:endParaRPr>
          </a:p>
        </p:txBody>
      </p:sp>
      <p:sp>
        <p:nvSpPr>
          <p:cNvPr id="68611" name="Slide Number Placeholder 3"/>
          <p:cNvSpPr>
            <a:spLocks noGrp="1"/>
          </p:cNvSpPr>
          <p:nvPr>
            <p:ph type="sldNum" sz="quarter" idx="5"/>
          </p:nvPr>
        </p:nvSpPr>
        <p:spPr>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charset="0"/>
                <a:ea typeface="ＭＳ Ｐゴシック" charset="0"/>
                <a:cs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fld id="{E521F6A4-8363-694B-9421-DFD8A471F590}" type="slidenum">
              <a:rPr lang="en-US" sz="2800"/>
              <a:pPr/>
              <a:t>28</a:t>
            </a:fld>
            <a:endParaRPr lang="en-US" sz="28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xfrm>
            <a:off x="1473200" y="1676400"/>
            <a:ext cx="4673600" cy="3505200"/>
          </a:xfrm>
          <a:ln/>
        </p:spPr>
      </p:sp>
      <p:sp>
        <p:nvSpPr>
          <p:cNvPr id="70658" name="Notes Placeholder 2"/>
          <p:cNvSpPr>
            <a:spLocks noGrp="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Book Antiqua" charset="0"/>
            </a:endParaRPr>
          </a:p>
        </p:txBody>
      </p:sp>
      <p:sp>
        <p:nvSpPr>
          <p:cNvPr id="70659" name="Slide Number Placeholder 3"/>
          <p:cNvSpPr>
            <a:spLocks noGrp="1"/>
          </p:cNvSpPr>
          <p:nvPr>
            <p:ph type="sldNum" sz="quarter" idx="5"/>
          </p:nvPr>
        </p:nvSpPr>
        <p:spPr>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charset="0"/>
                <a:ea typeface="ＭＳ Ｐゴシック" charset="0"/>
                <a:cs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fld id="{1A8CDAE8-FA68-B34B-B509-DCA46759942B}" type="slidenum">
              <a:rPr lang="en-US" sz="2800"/>
              <a:pPr/>
              <a:t>29</a:t>
            </a:fld>
            <a:endParaRPr lang="en-US" sz="28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xfrm>
            <a:off x="1473200" y="1676400"/>
            <a:ext cx="4673600" cy="3505200"/>
          </a:xfrm>
          <a:ln/>
        </p:spPr>
      </p:sp>
      <p:sp>
        <p:nvSpPr>
          <p:cNvPr id="25602" name="Notes Placeholder 2"/>
          <p:cNvSpPr>
            <a:spLocks noGrp="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Book Antiqua" charset="0"/>
            </a:endParaRPr>
          </a:p>
        </p:txBody>
      </p:sp>
      <p:sp>
        <p:nvSpPr>
          <p:cNvPr id="25603" name="Slide Number Placeholder 3"/>
          <p:cNvSpPr>
            <a:spLocks noGrp="1"/>
          </p:cNvSpPr>
          <p:nvPr>
            <p:ph type="sldNum" sz="quarter" idx="5"/>
          </p:nvPr>
        </p:nvSpPr>
        <p:spPr>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charset="0"/>
                <a:ea typeface="ＭＳ Ｐゴシック" charset="0"/>
                <a:cs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fld id="{0ABF340C-0487-7545-B4A3-CC34404B9209}" type="slidenum">
              <a:rPr lang="en-US" sz="2800"/>
              <a:pPr/>
              <a:t>8</a:t>
            </a:fld>
            <a:endParaRPr lang="en-US" sz="28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xfrm>
            <a:off x="3884613" y="8685213"/>
            <a:ext cx="2971800" cy="457200"/>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fld id="{4E0BEE67-9A98-0545-84C7-6BD4886AEFAC}" type="slidenum">
              <a:rPr lang="en-US" sz="1200" smtClean="0"/>
              <a:pPr>
                <a:defRPr/>
              </a:pPr>
              <a:t>9</a:t>
            </a:fld>
            <a:endParaRPr lang="en-US" sz="1200" dirty="0" smtClean="0"/>
          </a:p>
        </p:txBody>
      </p:sp>
      <p:sp>
        <p:nvSpPr>
          <p:cNvPr id="15363" name="Rectangle 2"/>
          <p:cNvSpPr>
            <a:spLocks noGrp="1" noRot="1" noChangeAspect="1" noChangeArrowheads="1" noTextEdit="1"/>
          </p:cNvSpPr>
          <p:nvPr>
            <p:ph type="sldImg"/>
          </p:nvPr>
        </p:nvSpPr>
        <p:spPr>
          <a:xfrm>
            <a:off x="1473200" y="1676400"/>
            <a:ext cx="4673600" cy="3505200"/>
          </a:xfrm>
          <a:ln/>
        </p:spPr>
      </p:sp>
      <p:sp>
        <p:nvSpPr>
          <p:cNvPr id="15364" name="Rectangle 3"/>
          <p:cNvSpPr>
            <a:spLocks noGrp="1" noChangeArrowheads="1"/>
          </p:cNvSpPr>
          <p:nvPr>
            <p:ph type="body" idx="1"/>
          </p:nvPr>
        </p:nvSpPr>
        <p:spPr bwMode="auto">
          <a:xfrm>
            <a:off x="914400" y="4343400"/>
            <a:ext cx="5029200" cy="4114800"/>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dirty="0">
              <a:latin typeface="Tahoma" charset="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1473200" y="1676400"/>
            <a:ext cx="4673600" cy="3505200"/>
          </a:xfrm>
          <a:ln/>
        </p:spPr>
      </p:sp>
      <p:sp>
        <p:nvSpPr>
          <p:cNvPr id="29698" name="Notes Placeholder 2"/>
          <p:cNvSpPr>
            <a:spLocks noGrp="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i="1" dirty="0">
              <a:latin typeface="Book Antiqua" charset="0"/>
            </a:endParaRPr>
          </a:p>
        </p:txBody>
      </p:sp>
      <p:sp>
        <p:nvSpPr>
          <p:cNvPr id="29699" name="Slide Number Placeholder 3"/>
          <p:cNvSpPr>
            <a:spLocks noGrp="1"/>
          </p:cNvSpPr>
          <p:nvPr>
            <p:ph type="sldNum" sz="quarter" idx="5"/>
          </p:nvPr>
        </p:nvSpPr>
        <p:spPr>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charset="0"/>
                <a:ea typeface="ＭＳ Ｐゴシック" charset="0"/>
                <a:cs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fld id="{CF66E4DD-724D-AC4C-9BF7-7D465BC72F07}" type="slidenum">
              <a:rPr lang="en-US" sz="2800"/>
              <a:pPr/>
              <a:t>10</a:t>
            </a:fld>
            <a:endParaRPr lang="en-US" sz="28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xfrm>
            <a:off x="3884613" y="8685213"/>
            <a:ext cx="2971800" cy="457200"/>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fld id="{0ADA6D94-6479-8249-88BB-56A778FEF37C}" type="slidenum">
              <a:rPr lang="en-US" sz="1200" smtClean="0"/>
              <a:pPr>
                <a:defRPr/>
              </a:pPr>
              <a:t>11</a:t>
            </a:fld>
            <a:endParaRPr lang="en-US" sz="1200" dirty="0" smtClean="0"/>
          </a:p>
        </p:txBody>
      </p:sp>
      <p:sp>
        <p:nvSpPr>
          <p:cNvPr id="17411" name="Rectangle 3"/>
          <p:cNvSpPr>
            <a:spLocks noGrp="1" noRot="1" noChangeAspect="1" noChangeArrowheads="1" noTextEdit="1"/>
          </p:cNvSpPr>
          <p:nvPr>
            <p:ph type="sldImg"/>
          </p:nvPr>
        </p:nvSpPr>
        <p:spPr>
          <a:xfrm>
            <a:off x="1473200" y="1676400"/>
            <a:ext cx="4673600" cy="3505200"/>
          </a:xfrm>
          <a:ln/>
        </p:spPr>
      </p:sp>
      <p:sp>
        <p:nvSpPr>
          <p:cNvPr id="17412" name="Rectangle 4"/>
          <p:cNvSpPr>
            <a:spLocks noGrp="1" noChangeArrowheads="1"/>
          </p:cNvSpPr>
          <p:nvPr>
            <p:ph type="body" idx="1"/>
          </p:nvPr>
        </p:nvSpPr>
        <p:spPr bwMode="auto">
          <a:xfrm>
            <a:off x="914400" y="4343400"/>
            <a:ext cx="5029200" cy="4114800"/>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dirty="0">
              <a:latin typeface="Tahoma" charset="0"/>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1473200" y="1676400"/>
            <a:ext cx="4673600" cy="3505200"/>
          </a:xfrm>
          <a:ln/>
        </p:spPr>
      </p:sp>
      <p:sp>
        <p:nvSpPr>
          <p:cNvPr id="33794" name="Notes Placeholder 2"/>
          <p:cNvSpPr>
            <a:spLocks noGrp="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Book Antiqua" charset="0"/>
            </a:endParaRPr>
          </a:p>
        </p:txBody>
      </p:sp>
      <p:sp>
        <p:nvSpPr>
          <p:cNvPr id="33795" name="Slide Number Placeholder 3"/>
          <p:cNvSpPr>
            <a:spLocks noGrp="1"/>
          </p:cNvSpPr>
          <p:nvPr>
            <p:ph type="sldNum" sz="quarter" idx="5"/>
          </p:nvPr>
        </p:nvSpPr>
        <p:spPr>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charset="0"/>
                <a:ea typeface="ＭＳ Ｐゴシック" charset="0"/>
                <a:cs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fld id="{9F4AA875-EDD4-AE4D-842C-E5BD6C83C4EC}" type="slidenum">
              <a:rPr lang="en-US" sz="2800"/>
              <a:pPr/>
              <a:t>12</a:t>
            </a:fld>
            <a:endParaRPr lang="en-US" sz="28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xfrm>
            <a:off x="3884613" y="8685213"/>
            <a:ext cx="2971800" cy="457200"/>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fld id="{65FD0461-C6A5-9C4D-AA58-0590C6BF70B5}" type="slidenum">
              <a:rPr lang="en-US" sz="1200" smtClean="0"/>
              <a:pPr>
                <a:defRPr/>
              </a:pPr>
              <a:t>13</a:t>
            </a:fld>
            <a:endParaRPr lang="en-US" sz="1200" dirty="0" smtClean="0"/>
          </a:p>
        </p:txBody>
      </p:sp>
      <p:sp>
        <p:nvSpPr>
          <p:cNvPr id="21507" name="Rectangle 3"/>
          <p:cNvSpPr>
            <a:spLocks noGrp="1" noRot="1" noChangeAspect="1" noChangeArrowheads="1" noTextEdit="1"/>
          </p:cNvSpPr>
          <p:nvPr>
            <p:ph type="sldImg"/>
          </p:nvPr>
        </p:nvSpPr>
        <p:spPr>
          <a:xfrm>
            <a:off x="1473200" y="1676400"/>
            <a:ext cx="4673600" cy="3505200"/>
          </a:xfrm>
          <a:ln/>
        </p:spPr>
      </p:sp>
      <p:sp>
        <p:nvSpPr>
          <p:cNvPr id="21508" name="Rectangle 4"/>
          <p:cNvSpPr>
            <a:spLocks noGrp="1" noChangeArrowheads="1"/>
          </p:cNvSpPr>
          <p:nvPr>
            <p:ph type="body" idx="1"/>
          </p:nvPr>
        </p:nvSpPr>
        <p:spPr bwMode="auto">
          <a:xfrm>
            <a:off x="914400" y="4343400"/>
            <a:ext cx="5029200" cy="4114800"/>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dirty="0">
              <a:latin typeface="Tahoma" charset="0"/>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xfrm>
            <a:off x="3884613" y="8685213"/>
            <a:ext cx="2971800" cy="457200"/>
          </a:xfrm>
          <a:prstGeom prst="rect">
            <a:avLst/>
          </a:prstGeom>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fld id="{B12B9EBE-8EBE-B24D-98A9-94B6F092D7CE}" type="slidenum">
              <a:rPr lang="en-US" sz="1200" smtClean="0"/>
              <a:pPr>
                <a:defRPr/>
              </a:pPr>
              <a:t>14</a:t>
            </a:fld>
            <a:endParaRPr lang="en-US" sz="1200" dirty="0" smtClean="0"/>
          </a:p>
        </p:txBody>
      </p:sp>
      <p:sp>
        <p:nvSpPr>
          <p:cNvPr id="23555" name="Rectangle 2"/>
          <p:cNvSpPr>
            <a:spLocks noChangeArrowheads="1"/>
          </p:cNvSpPr>
          <p:nvPr/>
        </p:nvSpPr>
        <p:spPr bwMode="auto">
          <a:xfrm>
            <a:off x="4572000" y="2209800"/>
            <a:ext cx="533400"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cs typeface="+mn-cs"/>
            </a:endParaRPr>
          </a:p>
        </p:txBody>
      </p:sp>
      <p:sp>
        <p:nvSpPr>
          <p:cNvPr id="23556" name="Text Box 3"/>
          <p:cNvSpPr txBox="1">
            <a:spLocks noChangeArrowheads="1"/>
          </p:cNvSpPr>
          <p:nvPr/>
        </p:nvSpPr>
        <p:spPr bwMode="auto">
          <a:xfrm>
            <a:off x="4521200" y="2200275"/>
            <a:ext cx="817563"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r>
              <a:rPr lang="en-US" sz="1800" b="1" dirty="0" smtClean="0">
                <a:solidFill>
                  <a:srgbClr val="CC0000"/>
                </a:solidFill>
                <a:cs typeface="+mn-cs"/>
              </a:rPr>
              <a:t>Goals</a:t>
            </a:r>
            <a:endParaRPr lang="en-US" sz="1800" dirty="0" smtClean="0">
              <a:cs typeface="+mn-cs"/>
            </a:endParaRPr>
          </a:p>
        </p:txBody>
      </p:sp>
      <p:sp>
        <p:nvSpPr>
          <p:cNvPr id="23557" name="Rectangle 5"/>
          <p:cNvSpPr>
            <a:spLocks noGrp="1" noRot="1" noChangeAspect="1" noChangeArrowheads="1" noTextEdit="1"/>
          </p:cNvSpPr>
          <p:nvPr>
            <p:ph type="sldImg"/>
          </p:nvPr>
        </p:nvSpPr>
        <p:spPr>
          <a:xfrm>
            <a:off x="1473200" y="1676400"/>
            <a:ext cx="4673600" cy="3505200"/>
          </a:xfrm>
          <a:ln/>
        </p:spPr>
      </p:sp>
      <p:sp>
        <p:nvSpPr>
          <p:cNvPr id="23558" name="Rectangle 6"/>
          <p:cNvSpPr>
            <a:spLocks noGrp="1" noChangeArrowheads="1"/>
          </p:cNvSpPr>
          <p:nvPr>
            <p:ph type="body" idx="1"/>
          </p:nvPr>
        </p:nvSpPr>
        <p:spPr bwMode="auto">
          <a:xfrm>
            <a:off x="914400" y="4343400"/>
            <a:ext cx="5029200" cy="4114800"/>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eaLnBrk="1" hangingPunct="1">
              <a:defRPr/>
            </a:pPr>
            <a:endParaRPr lang="en-US" dirty="0">
              <a:latin typeface="Tahoma" charset="0"/>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descr="1M9_titl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67477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5432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1514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257599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0513" y="0"/>
            <a:ext cx="1974850" cy="4116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12788" y="0"/>
            <a:ext cx="5775325" cy="4116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58106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712788" y="0"/>
            <a:ext cx="7772400" cy="90805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842963" y="1652588"/>
            <a:ext cx="3810000" cy="1155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05363" y="1652588"/>
            <a:ext cx="3810000" cy="1155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842963" y="2960688"/>
            <a:ext cx="3810000" cy="1155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805363" y="2960688"/>
            <a:ext cx="3810000" cy="1155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32684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5F53E932-7E6F-B54D-B972-0D19E00AEFDC}" type="datetimeFigureOut">
              <a:rPr lang="en-US"/>
              <a:pPr>
                <a:defRPr/>
              </a:pPr>
              <a:t>6/15/16</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1843964F-90A4-B54E-A6FA-F6D7CF45D6E6}" type="slidenum">
              <a:rPr lang="en-US"/>
              <a:pPr>
                <a:defRPr/>
              </a:pPr>
              <a:t>‹#›</a:t>
            </a:fld>
            <a:endParaRPr lang="en-US" dirty="0"/>
          </a:p>
        </p:txBody>
      </p:sp>
    </p:spTree>
    <p:extLst>
      <p:ext uri="{BB962C8B-B14F-4D97-AF65-F5344CB8AC3E}">
        <p14:creationId xmlns:p14="http://schemas.microsoft.com/office/powerpoint/2010/main" val="3135400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67106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hroughline">
    <p:spTree>
      <p:nvGrpSpPr>
        <p:cNvPr id="1" name=""/>
        <p:cNvGrpSpPr/>
        <p:nvPr/>
      </p:nvGrpSpPr>
      <p:grpSpPr>
        <a:xfrm>
          <a:off x="0" y="0"/>
          <a:ext cx="0" cy="0"/>
          <a:chOff x="0" y="0"/>
          <a:chExt cx="0" cy="0"/>
        </a:xfrm>
      </p:grpSpPr>
      <p:pic>
        <p:nvPicPr>
          <p:cNvPr id="4" name="Picture 6" descr="0_thrulin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19"/>
          <p:cNvSpPr txBox="1">
            <a:spLocks noChangeArrowheads="1"/>
          </p:cNvSpPr>
          <p:nvPr userDrawn="1"/>
        </p:nvSpPr>
        <p:spPr bwMode="auto">
          <a:xfrm>
            <a:off x="8505825" y="6581775"/>
            <a:ext cx="417513" cy="276225"/>
          </a:xfrm>
          <a:prstGeom prst="rect">
            <a:avLst/>
          </a:prstGeom>
          <a:noFill/>
          <a:ln w="12700">
            <a:noFill/>
            <a:miter lim="800000"/>
            <a:headEnd/>
            <a:tailEnd/>
          </a:ln>
          <a:effectLst/>
        </p:spPr>
        <p:txBody>
          <a:bodyPr>
            <a:spAutoFit/>
          </a:bodyPr>
          <a:lstStyle>
            <a:lvl1pPr>
              <a:defRPr sz="2800">
                <a:solidFill>
                  <a:schemeClr val="tx1"/>
                </a:solidFill>
                <a:latin typeface="Tahoma" charset="0"/>
                <a:ea typeface="ＭＳ Ｐゴシック" charset="0"/>
                <a:cs typeface="ＭＳ Ｐゴシック" charset="0"/>
              </a:defRPr>
            </a:lvl1pPr>
            <a:lvl2pPr marL="37931725" indent="-37474525">
              <a:defRPr sz="2800">
                <a:solidFill>
                  <a:schemeClr val="tx1"/>
                </a:solidFill>
                <a:latin typeface="Tahoma" charset="0"/>
                <a:ea typeface="ＭＳ Ｐゴシック" charset="0"/>
              </a:defRPr>
            </a:lvl2pPr>
            <a:lvl3pPr>
              <a:defRPr sz="2800">
                <a:solidFill>
                  <a:schemeClr val="tx1"/>
                </a:solidFill>
                <a:latin typeface="Tahoma" charset="0"/>
                <a:ea typeface="ＭＳ Ｐゴシック" charset="0"/>
              </a:defRPr>
            </a:lvl3pPr>
            <a:lvl4pPr>
              <a:defRPr sz="2800">
                <a:solidFill>
                  <a:schemeClr val="tx1"/>
                </a:solidFill>
                <a:latin typeface="Tahoma" charset="0"/>
                <a:ea typeface="ＭＳ Ｐゴシック" charset="0"/>
              </a:defRPr>
            </a:lvl4pPr>
            <a:lvl5pPr>
              <a:defRPr sz="2800">
                <a:solidFill>
                  <a:schemeClr val="tx1"/>
                </a:solidFill>
                <a:latin typeface="Tahoma" charset="0"/>
                <a:ea typeface="ＭＳ Ｐゴシック" charset="0"/>
              </a:defRPr>
            </a:lvl5pPr>
            <a:lvl6pPr marL="457200" eaLnBrk="0" fontAlgn="base" hangingPunct="0">
              <a:spcBef>
                <a:spcPct val="0"/>
              </a:spcBef>
              <a:spcAft>
                <a:spcPct val="0"/>
              </a:spcAft>
              <a:defRPr sz="2800">
                <a:solidFill>
                  <a:schemeClr val="tx1"/>
                </a:solidFill>
                <a:latin typeface="Tahoma" charset="0"/>
                <a:ea typeface="ＭＳ Ｐゴシック" charset="0"/>
              </a:defRPr>
            </a:lvl6pPr>
            <a:lvl7pPr marL="914400" eaLnBrk="0" fontAlgn="base" hangingPunct="0">
              <a:spcBef>
                <a:spcPct val="0"/>
              </a:spcBef>
              <a:spcAft>
                <a:spcPct val="0"/>
              </a:spcAft>
              <a:defRPr sz="2800">
                <a:solidFill>
                  <a:schemeClr val="tx1"/>
                </a:solidFill>
                <a:latin typeface="Tahoma" charset="0"/>
                <a:ea typeface="ＭＳ Ｐゴシック" charset="0"/>
              </a:defRPr>
            </a:lvl7pPr>
            <a:lvl8pPr marL="1371600" eaLnBrk="0" fontAlgn="base" hangingPunct="0">
              <a:spcBef>
                <a:spcPct val="0"/>
              </a:spcBef>
              <a:spcAft>
                <a:spcPct val="0"/>
              </a:spcAft>
              <a:defRPr sz="2800">
                <a:solidFill>
                  <a:schemeClr val="tx1"/>
                </a:solidFill>
                <a:latin typeface="Tahoma" charset="0"/>
                <a:ea typeface="ＭＳ Ｐゴシック" charset="0"/>
              </a:defRPr>
            </a:lvl8pPr>
            <a:lvl9pPr marL="1828800" eaLnBrk="0" fontAlgn="base" hangingPunct="0">
              <a:spcBef>
                <a:spcPct val="0"/>
              </a:spcBef>
              <a:spcAft>
                <a:spcPct val="0"/>
              </a:spcAft>
              <a:defRPr sz="2800">
                <a:solidFill>
                  <a:schemeClr val="tx1"/>
                </a:solidFill>
                <a:latin typeface="Tahoma" charset="0"/>
                <a:ea typeface="ＭＳ Ｐゴシック" charset="0"/>
              </a:defRPr>
            </a:lvl9pPr>
          </a:lstStyle>
          <a:p>
            <a:pPr algn="r">
              <a:spcBef>
                <a:spcPct val="50000"/>
              </a:spcBef>
              <a:defRPr/>
            </a:pPr>
            <a:fld id="{B0E33B6F-B4F4-7C42-B799-8DB15E3ACCB1}" type="slidenum">
              <a:rPr lang="en-US" sz="1200" smtClean="0">
                <a:solidFill>
                  <a:srgbClr val="FDD486"/>
                </a:solidFill>
                <a:cs typeface="Tahoma" charset="0"/>
              </a:rPr>
              <a:pPr algn="r">
                <a:spcBef>
                  <a:spcPct val="50000"/>
                </a:spcBef>
                <a:defRPr/>
              </a:pPr>
              <a:t>‹#›</a:t>
            </a:fld>
            <a:endParaRPr lang="en-US" sz="1200" dirty="0" smtClean="0">
              <a:solidFill>
                <a:srgbClr val="FDD486"/>
              </a:solidFill>
              <a:cs typeface="Tahoma" charset="0"/>
            </a:endParaRPr>
          </a:p>
        </p:txBody>
      </p:sp>
      <p:sp>
        <p:nvSpPr>
          <p:cNvPr id="6" name="Text Box 110"/>
          <p:cNvSpPr txBox="1">
            <a:spLocks noChangeArrowheads="1"/>
          </p:cNvSpPr>
          <p:nvPr userDrawn="1"/>
        </p:nvSpPr>
        <p:spPr bwMode="auto">
          <a:xfrm>
            <a:off x="4814888" y="6611938"/>
            <a:ext cx="358616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800">
                <a:solidFill>
                  <a:schemeClr val="tx1"/>
                </a:solidFill>
                <a:latin typeface="Tahoma" charset="0"/>
                <a:ea typeface="ＭＳ Ｐゴシック" charset="0"/>
                <a:cs typeface="ＭＳ Ｐゴシック" charset="0"/>
              </a:defRPr>
            </a:lvl1pPr>
            <a:lvl2pPr marL="742950" indent="-285750">
              <a:defRPr sz="2800">
                <a:solidFill>
                  <a:schemeClr val="tx1"/>
                </a:solidFill>
                <a:latin typeface="Tahoma" charset="0"/>
                <a:ea typeface="ＭＳ Ｐゴシック" charset="0"/>
              </a:defRPr>
            </a:lvl2pPr>
            <a:lvl3pPr marL="1143000" indent="-228600">
              <a:defRPr sz="2800">
                <a:solidFill>
                  <a:schemeClr val="tx1"/>
                </a:solidFill>
                <a:latin typeface="Tahoma" charset="0"/>
                <a:ea typeface="ＭＳ Ｐゴシック" charset="0"/>
              </a:defRPr>
            </a:lvl3pPr>
            <a:lvl4pPr marL="1600200" indent="-228600">
              <a:defRPr sz="2800">
                <a:solidFill>
                  <a:schemeClr val="tx1"/>
                </a:solidFill>
                <a:latin typeface="Tahoma" charset="0"/>
                <a:ea typeface="ＭＳ Ｐゴシック" charset="0"/>
              </a:defRPr>
            </a:lvl4pPr>
            <a:lvl5pPr marL="2057400" indent="-228600">
              <a:defRPr sz="2800">
                <a:solidFill>
                  <a:schemeClr val="tx1"/>
                </a:solidFill>
                <a:latin typeface="Tahoma" charset="0"/>
                <a:ea typeface="ＭＳ Ｐゴシック" charset="0"/>
              </a:defRPr>
            </a:lvl5pPr>
            <a:lvl6pPr marL="2514600" indent="-228600" eaLnBrk="0" fontAlgn="base" hangingPunct="0">
              <a:spcBef>
                <a:spcPct val="0"/>
              </a:spcBef>
              <a:spcAft>
                <a:spcPct val="0"/>
              </a:spcAft>
              <a:defRPr sz="2800">
                <a:solidFill>
                  <a:schemeClr val="tx1"/>
                </a:solidFill>
                <a:latin typeface="Tahoma" charset="0"/>
                <a:ea typeface="ＭＳ Ｐゴシック" charset="0"/>
              </a:defRPr>
            </a:lvl6pPr>
            <a:lvl7pPr marL="2971800" indent="-228600" eaLnBrk="0" fontAlgn="base" hangingPunct="0">
              <a:spcBef>
                <a:spcPct val="0"/>
              </a:spcBef>
              <a:spcAft>
                <a:spcPct val="0"/>
              </a:spcAft>
              <a:defRPr sz="2800">
                <a:solidFill>
                  <a:schemeClr val="tx1"/>
                </a:solidFill>
                <a:latin typeface="Tahoma" charset="0"/>
                <a:ea typeface="ＭＳ Ｐゴシック" charset="0"/>
              </a:defRPr>
            </a:lvl7pPr>
            <a:lvl8pPr marL="3429000" indent="-228600" eaLnBrk="0" fontAlgn="base" hangingPunct="0">
              <a:spcBef>
                <a:spcPct val="0"/>
              </a:spcBef>
              <a:spcAft>
                <a:spcPct val="0"/>
              </a:spcAft>
              <a:defRPr sz="2800">
                <a:solidFill>
                  <a:schemeClr val="tx1"/>
                </a:solidFill>
                <a:latin typeface="Tahoma" charset="0"/>
                <a:ea typeface="ＭＳ Ｐゴシック" charset="0"/>
              </a:defRPr>
            </a:lvl8pPr>
            <a:lvl9pPr marL="3886200" indent="-228600" eaLnBrk="0" fontAlgn="base" hangingPunct="0">
              <a:spcBef>
                <a:spcPct val="0"/>
              </a:spcBef>
              <a:spcAft>
                <a:spcPct val="0"/>
              </a:spcAft>
              <a:defRPr sz="2800">
                <a:solidFill>
                  <a:schemeClr val="tx1"/>
                </a:solidFill>
                <a:latin typeface="Tahoma" charset="0"/>
                <a:ea typeface="ＭＳ Ｐゴシック" charset="0"/>
              </a:defRPr>
            </a:lvl9pPr>
          </a:lstStyle>
          <a:p>
            <a:pPr algn="r">
              <a:defRPr/>
            </a:pPr>
            <a:r>
              <a:rPr lang="en-US" sz="1000" dirty="0" smtClean="0">
                <a:solidFill>
                  <a:srgbClr val="FDD486"/>
                </a:solidFill>
              </a:rPr>
              <a:t>© 2016 UT System/TEA</a:t>
            </a:r>
          </a:p>
        </p:txBody>
      </p:sp>
      <p:sp>
        <p:nvSpPr>
          <p:cNvPr id="7" name="Text Box 111"/>
          <p:cNvSpPr txBox="1">
            <a:spLocks noChangeArrowheads="1"/>
          </p:cNvSpPr>
          <p:nvPr userDrawn="1"/>
        </p:nvSpPr>
        <p:spPr bwMode="auto">
          <a:xfrm>
            <a:off x="204788" y="6611938"/>
            <a:ext cx="22034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800">
                <a:solidFill>
                  <a:schemeClr val="tx1"/>
                </a:solidFill>
                <a:latin typeface="Tahoma" charset="0"/>
                <a:ea typeface="ＭＳ Ｐゴシック" charset="0"/>
                <a:cs typeface="ＭＳ Ｐゴシック" charset="0"/>
              </a:defRPr>
            </a:lvl1pPr>
            <a:lvl2pPr marL="742950" indent="-285750">
              <a:defRPr sz="2800">
                <a:solidFill>
                  <a:schemeClr val="tx1"/>
                </a:solidFill>
                <a:latin typeface="Tahoma" charset="0"/>
                <a:ea typeface="ＭＳ Ｐゴシック" charset="0"/>
              </a:defRPr>
            </a:lvl2pPr>
            <a:lvl3pPr marL="1143000" indent="-228600">
              <a:defRPr sz="2800">
                <a:solidFill>
                  <a:schemeClr val="tx1"/>
                </a:solidFill>
                <a:latin typeface="Tahoma" charset="0"/>
                <a:ea typeface="ＭＳ Ｐゴシック" charset="0"/>
              </a:defRPr>
            </a:lvl3pPr>
            <a:lvl4pPr marL="1600200" indent="-228600">
              <a:defRPr sz="2800">
                <a:solidFill>
                  <a:schemeClr val="tx1"/>
                </a:solidFill>
                <a:latin typeface="Tahoma" charset="0"/>
                <a:ea typeface="ＭＳ Ｐゴシック" charset="0"/>
              </a:defRPr>
            </a:lvl4pPr>
            <a:lvl5pPr marL="2057400" indent="-228600">
              <a:defRPr sz="2800">
                <a:solidFill>
                  <a:schemeClr val="tx1"/>
                </a:solidFill>
                <a:latin typeface="Tahoma" charset="0"/>
                <a:ea typeface="ＭＳ Ｐゴシック" charset="0"/>
              </a:defRPr>
            </a:lvl5pPr>
            <a:lvl6pPr marL="2514600" indent="-228600" eaLnBrk="0" fontAlgn="base" hangingPunct="0">
              <a:spcBef>
                <a:spcPct val="0"/>
              </a:spcBef>
              <a:spcAft>
                <a:spcPct val="0"/>
              </a:spcAft>
              <a:defRPr sz="2800">
                <a:solidFill>
                  <a:schemeClr val="tx1"/>
                </a:solidFill>
                <a:latin typeface="Tahoma" charset="0"/>
                <a:ea typeface="ＭＳ Ｐゴシック" charset="0"/>
              </a:defRPr>
            </a:lvl6pPr>
            <a:lvl7pPr marL="2971800" indent="-228600" eaLnBrk="0" fontAlgn="base" hangingPunct="0">
              <a:spcBef>
                <a:spcPct val="0"/>
              </a:spcBef>
              <a:spcAft>
                <a:spcPct val="0"/>
              </a:spcAft>
              <a:defRPr sz="2800">
                <a:solidFill>
                  <a:schemeClr val="tx1"/>
                </a:solidFill>
                <a:latin typeface="Tahoma" charset="0"/>
                <a:ea typeface="ＭＳ Ｐゴシック" charset="0"/>
              </a:defRPr>
            </a:lvl7pPr>
            <a:lvl8pPr marL="3429000" indent="-228600" eaLnBrk="0" fontAlgn="base" hangingPunct="0">
              <a:spcBef>
                <a:spcPct val="0"/>
              </a:spcBef>
              <a:spcAft>
                <a:spcPct val="0"/>
              </a:spcAft>
              <a:defRPr sz="2800">
                <a:solidFill>
                  <a:schemeClr val="tx1"/>
                </a:solidFill>
                <a:latin typeface="Tahoma" charset="0"/>
                <a:ea typeface="ＭＳ Ｐゴシック" charset="0"/>
              </a:defRPr>
            </a:lvl8pPr>
            <a:lvl9pPr marL="3886200" indent="-228600" eaLnBrk="0" fontAlgn="base" hangingPunct="0">
              <a:spcBef>
                <a:spcPct val="0"/>
              </a:spcBef>
              <a:spcAft>
                <a:spcPct val="0"/>
              </a:spcAft>
              <a:defRPr sz="2800">
                <a:solidFill>
                  <a:schemeClr val="tx1"/>
                </a:solidFill>
                <a:latin typeface="Tahoma" charset="0"/>
                <a:ea typeface="ＭＳ Ｐゴシック" charset="0"/>
              </a:defRPr>
            </a:lvl9pPr>
          </a:lstStyle>
          <a:p>
            <a:pPr>
              <a:defRPr/>
            </a:pPr>
            <a:r>
              <a:rPr lang="en-US" sz="1000" i="1" dirty="0" smtClean="0">
                <a:solidFill>
                  <a:srgbClr val="FDD486"/>
                </a:solidFill>
              </a:rPr>
              <a:t>KTLA: Oral Language Development</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64742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 Pages">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Content Placeholder 2"/>
          <p:cNvSpPr>
            <a:spLocks noGrp="1"/>
          </p:cNvSpPr>
          <p:nvPr>
            <p:ph idx="1"/>
          </p:nvPr>
        </p:nvSpPr>
        <p:spPr>
          <a:xfrm>
            <a:off x="463550" y="1044575"/>
            <a:ext cx="8205788" cy="2686050"/>
          </a:xfrm>
        </p:spPr>
        <p:txBody>
          <a:bodyPr/>
          <a:lstStyle>
            <a:lvl1pPr marL="137160" indent="-137160">
              <a:buFontTx/>
              <a:buNone/>
              <a:defRPr>
                <a:latin typeface="+mj-lt"/>
              </a:defRPr>
            </a:lvl1pPr>
            <a:lvl2pPr marL="137160" indent="-137160">
              <a:buFontTx/>
              <a:buNone/>
              <a:defRPr>
                <a:latin typeface="+mj-lt"/>
              </a:defRPr>
            </a:lvl2pPr>
            <a:lvl3pPr marL="137160" indent="-137160">
              <a:buFontTx/>
              <a:buNone/>
              <a:defRPr>
                <a:latin typeface="+mj-lt"/>
              </a:defRPr>
            </a:lvl3pPr>
            <a:lvl4pPr marL="137160" indent="-137160">
              <a:buFontTx/>
              <a:buNone/>
              <a:defRPr>
                <a:latin typeface="+mj-lt"/>
              </a:defRPr>
            </a:lvl4pPr>
            <a:lvl5pPr marL="137160" indent="-137160">
              <a:buFontTx/>
              <a:buNone/>
              <a:defRPr>
                <a:latin typeface="+mj-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2"/>
          <p:cNvSpPr>
            <a:spLocks noGrp="1"/>
          </p:cNvSpPr>
          <p:nvPr>
            <p:ph idx="10"/>
          </p:nvPr>
        </p:nvSpPr>
        <p:spPr>
          <a:xfrm>
            <a:off x="461736" y="3863975"/>
            <a:ext cx="8205788" cy="2686050"/>
          </a:xfrm>
        </p:spPr>
        <p:txBody>
          <a:bodyPr/>
          <a:lstStyle>
            <a:lvl1pPr marL="0" indent="0" algn="r">
              <a:lnSpc>
                <a:spcPts val="2000"/>
              </a:lnSpc>
              <a:buFontTx/>
              <a:buNone/>
              <a:defRPr sz="1800">
                <a:solidFill>
                  <a:srgbClr val="5D8A29"/>
                </a:solidFill>
                <a:latin typeface="+mn-lt"/>
              </a:defRPr>
            </a:lvl1pPr>
            <a:lvl2pPr marL="0" indent="0" algn="r">
              <a:lnSpc>
                <a:spcPts val="2000"/>
              </a:lnSpc>
              <a:buFontTx/>
              <a:buNone/>
              <a:defRPr sz="1800">
                <a:solidFill>
                  <a:srgbClr val="5D8A29"/>
                </a:solidFill>
                <a:latin typeface="+mn-lt"/>
              </a:defRPr>
            </a:lvl2pPr>
            <a:lvl3pPr marL="0" indent="0" algn="r">
              <a:lnSpc>
                <a:spcPts val="2000"/>
              </a:lnSpc>
              <a:buFontTx/>
              <a:buNone/>
              <a:defRPr sz="1800">
                <a:solidFill>
                  <a:srgbClr val="5D8A29"/>
                </a:solidFill>
                <a:latin typeface="+mn-lt"/>
              </a:defRPr>
            </a:lvl3pPr>
            <a:lvl4pPr marL="0" indent="0" algn="r">
              <a:lnSpc>
                <a:spcPts val="2000"/>
              </a:lnSpc>
              <a:buFontTx/>
              <a:buNone/>
              <a:defRPr sz="1800">
                <a:solidFill>
                  <a:srgbClr val="5D8A29"/>
                </a:solidFill>
                <a:latin typeface="+mn-lt"/>
              </a:defRPr>
            </a:lvl4pPr>
            <a:lvl5pPr marL="0" indent="0" algn="r">
              <a:lnSpc>
                <a:spcPts val="2000"/>
              </a:lnSpc>
              <a:buFontTx/>
              <a:buNone/>
              <a:defRPr sz="1800">
                <a:solidFill>
                  <a:srgbClr val="5D8A29"/>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85595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35370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42963" y="1652588"/>
            <a:ext cx="3810000" cy="2463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5363" y="1652588"/>
            <a:ext cx="3810000" cy="2463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6703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063399"/>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703161"/>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063399"/>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703161"/>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title"/>
          </p:nvPr>
        </p:nvSpPr>
        <p:spPr bwMode="auto">
          <a:xfrm>
            <a:off x="1163638" y="0"/>
            <a:ext cx="7480300" cy="908050"/>
          </a:xfrm>
          <a:prstGeom prst="rect">
            <a:avLst/>
          </a:prstGeom>
          <a:noFill/>
          <a:ln w="12700">
            <a:noFill/>
            <a:miter lim="800000"/>
            <a:headEnd/>
            <a:tailEnd/>
          </a:ln>
        </p:spPr>
        <p:txBody>
          <a:bodyPr/>
          <a:lstStyle/>
          <a:p>
            <a:pPr lvl="0"/>
            <a:r>
              <a:rPr lang="en-US"/>
              <a:t>Click to edit Master title style</a:t>
            </a:r>
          </a:p>
        </p:txBody>
      </p:sp>
    </p:spTree>
    <p:extLst>
      <p:ext uri="{BB962C8B-B14F-4D97-AF65-F5344CB8AC3E}">
        <p14:creationId xmlns:p14="http://schemas.microsoft.com/office/powerpoint/2010/main" val="8755012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7635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3388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png"/><Relationship Id="rId18"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1043" name="Text Box 19"/>
          <p:cNvSpPr txBox="1">
            <a:spLocks noChangeArrowheads="1"/>
          </p:cNvSpPr>
          <p:nvPr/>
        </p:nvSpPr>
        <p:spPr bwMode="auto">
          <a:xfrm>
            <a:off x="8505825" y="6581775"/>
            <a:ext cx="417513" cy="276225"/>
          </a:xfrm>
          <a:prstGeom prst="rect">
            <a:avLst/>
          </a:prstGeom>
          <a:noFill/>
          <a:ln w="12700">
            <a:noFill/>
            <a:miter lim="800000"/>
            <a:headEnd/>
            <a:tailEnd/>
          </a:ln>
          <a:effectLst/>
        </p:spPr>
        <p:txBody>
          <a:bodyPr>
            <a:spAutoFit/>
          </a:bodyPr>
          <a:lstStyle>
            <a:lvl1pPr>
              <a:defRPr sz="2800">
                <a:solidFill>
                  <a:schemeClr val="tx1"/>
                </a:solidFill>
                <a:latin typeface="Tahoma" charset="0"/>
                <a:ea typeface="ＭＳ Ｐゴシック" charset="0"/>
                <a:cs typeface="ＭＳ Ｐゴシック" charset="0"/>
              </a:defRPr>
            </a:lvl1pPr>
            <a:lvl2pPr marL="37931725" indent="-37474525">
              <a:defRPr sz="2800">
                <a:solidFill>
                  <a:schemeClr val="tx1"/>
                </a:solidFill>
                <a:latin typeface="Tahoma" charset="0"/>
                <a:ea typeface="ＭＳ Ｐゴシック" charset="0"/>
              </a:defRPr>
            </a:lvl2pPr>
            <a:lvl3pPr>
              <a:defRPr sz="2800">
                <a:solidFill>
                  <a:schemeClr val="tx1"/>
                </a:solidFill>
                <a:latin typeface="Tahoma" charset="0"/>
                <a:ea typeface="ＭＳ Ｐゴシック" charset="0"/>
              </a:defRPr>
            </a:lvl3pPr>
            <a:lvl4pPr>
              <a:defRPr sz="2800">
                <a:solidFill>
                  <a:schemeClr val="tx1"/>
                </a:solidFill>
                <a:latin typeface="Tahoma" charset="0"/>
                <a:ea typeface="ＭＳ Ｐゴシック" charset="0"/>
              </a:defRPr>
            </a:lvl4pPr>
            <a:lvl5pPr>
              <a:defRPr sz="2800">
                <a:solidFill>
                  <a:schemeClr val="tx1"/>
                </a:solidFill>
                <a:latin typeface="Tahoma" charset="0"/>
                <a:ea typeface="ＭＳ Ｐゴシック" charset="0"/>
              </a:defRPr>
            </a:lvl5pPr>
            <a:lvl6pPr marL="457200" eaLnBrk="0" fontAlgn="base" hangingPunct="0">
              <a:spcBef>
                <a:spcPct val="0"/>
              </a:spcBef>
              <a:spcAft>
                <a:spcPct val="0"/>
              </a:spcAft>
              <a:defRPr sz="2800">
                <a:solidFill>
                  <a:schemeClr val="tx1"/>
                </a:solidFill>
                <a:latin typeface="Tahoma" charset="0"/>
                <a:ea typeface="ＭＳ Ｐゴシック" charset="0"/>
              </a:defRPr>
            </a:lvl6pPr>
            <a:lvl7pPr marL="914400" eaLnBrk="0" fontAlgn="base" hangingPunct="0">
              <a:spcBef>
                <a:spcPct val="0"/>
              </a:spcBef>
              <a:spcAft>
                <a:spcPct val="0"/>
              </a:spcAft>
              <a:defRPr sz="2800">
                <a:solidFill>
                  <a:schemeClr val="tx1"/>
                </a:solidFill>
                <a:latin typeface="Tahoma" charset="0"/>
                <a:ea typeface="ＭＳ Ｐゴシック" charset="0"/>
              </a:defRPr>
            </a:lvl7pPr>
            <a:lvl8pPr marL="1371600" eaLnBrk="0" fontAlgn="base" hangingPunct="0">
              <a:spcBef>
                <a:spcPct val="0"/>
              </a:spcBef>
              <a:spcAft>
                <a:spcPct val="0"/>
              </a:spcAft>
              <a:defRPr sz="2800">
                <a:solidFill>
                  <a:schemeClr val="tx1"/>
                </a:solidFill>
                <a:latin typeface="Tahoma" charset="0"/>
                <a:ea typeface="ＭＳ Ｐゴシック" charset="0"/>
              </a:defRPr>
            </a:lvl8pPr>
            <a:lvl9pPr marL="1828800" eaLnBrk="0" fontAlgn="base" hangingPunct="0">
              <a:spcBef>
                <a:spcPct val="0"/>
              </a:spcBef>
              <a:spcAft>
                <a:spcPct val="0"/>
              </a:spcAft>
              <a:defRPr sz="2800">
                <a:solidFill>
                  <a:schemeClr val="tx1"/>
                </a:solidFill>
                <a:latin typeface="Tahoma" charset="0"/>
                <a:ea typeface="ＭＳ Ｐゴシック" charset="0"/>
              </a:defRPr>
            </a:lvl9pPr>
          </a:lstStyle>
          <a:p>
            <a:pPr algn="r">
              <a:spcBef>
                <a:spcPct val="50000"/>
              </a:spcBef>
              <a:defRPr/>
            </a:pPr>
            <a:fld id="{D35564E0-FC4C-A440-A500-81A6C3843CF0}" type="slidenum">
              <a:rPr lang="en-US" sz="1200" smtClean="0">
                <a:solidFill>
                  <a:srgbClr val="FDD486"/>
                </a:solidFill>
                <a:cs typeface="Tahoma" charset="0"/>
              </a:rPr>
              <a:pPr algn="r">
                <a:spcBef>
                  <a:spcPct val="50000"/>
                </a:spcBef>
                <a:defRPr/>
              </a:pPr>
              <a:t>‹#›</a:t>
            </a:fld>
            <a:endParaRPr lang="en-US" sz="1200" dirty="0" smtClean="0">
              <a:solidFill>
                <a:srgbClr val="FDD486"/>
              </a:solidFill>
              <a:cs typeface="Tahoma" charset="0"/>
            </a:endParaRPr>
          </a:p>
        </p:txBody>
      </p:sp>
      <p:sp>
        <p:nvSpPr>
          <p:cNvPr id="1027" name="Rectangle 3"/>
          <p:cNvSpPr>
            <a:spLocks noGrp="1" noChangeArrowheads="1"/>
          </p:cNvSpPr>
          <p:nvPr>
            <p:ph type="body" idx="1"/>
          </p:nvPr>
        </p:nvSpPr>
        <p:spPr bwMode="auto">
          <a:xfrm>
            <a:off x="869950" y="1258888"/>
            <a:ext cx="7454900" cy="481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77" tIns="44445" rIns="90477" bIns="44445"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2"/>
          <p:cNvSpPr>
            <a:spLocks noGrp="1" noChangeArrowheads="1"/>
          </p:cNvSpPr>
          <p:nvPr>
            <p:ph type="title"/>
          </p:nvPr>
        </p:nvSpPr>
        <p:spPr bwMode="auto">
          <a:xfrm>
            <a:off x="1163638" y="0"/>
            <a:ext cx="7480300"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77" tIns="44445" rIns="90477" bIns="44445" numCol="1" anchor="ctr" anchorCtr="0" compatLnSpc="1">
            <a:prstTxWarp prst="textNoShape">
              <a:avLst/>
            </a:prstTxWarp>
          </a:bodyPr>
          <a:lstStyle/>
          <a:p>
            <a:pPr lvl="0"/>
            <a:r>
              <a:rPr lang="en-US"/>
              <a:t>Click to edit Master title style</a:t>
            </a:r>
          </a:p>
        </p:txBody>
      </p:sp>
      <p:sp>
        <p:nvSpPr>
          <p:cNvPr id="1029" name="Text Box 110"/>
          <p:cNvSpPr txBox="1">
            <a:spLocks noChangeArrowheads="1"/>
          </p:cNvSpPr>
          <p:nvPr/>
        </p:nvSpPr>
        <p:spPr bwMode="auto">
          <a:xfrm>
            <a:off x="4814888" y="6611938"/>
            <a:ext cx="358616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800">
                <a:solidFill>
                  <a:schemeClr val="tx1"/>
                </a:solidFill>
                <a:latin typeface="Tahoma" charset="0"/>
                <a:ea typeface="ＭＳ Ｐゴシック" charset="0"/>
                <a:cs typeface="ＭＳ Ｐゴシック" charset="0"/>
              </a:defRPr>
            </a:lvl1pPr>
            <a:lvl2pPr marL="742950" indent="-285750">
              <a:defRPr sz="2800">
                <a:solidFill>
                  <a:schemeClr val="tx1"/>
                </a:solidFill>
                <a:latin typeface="Tahoma" charset="0"/>
                <a:ea typeface="ＭＳ Ｐゴシック" charset="0"/>
              </a:defRPr>
            </a:lvl2pPr>
            <a:lvl3pPr marL="1143000" indent="-228600">
              <a:defRPr sz="2800">
                <a:solidFill>
                  <a:schemeClr val="tx1"/>
                </a:solidFill>
                <a:latin typeface="Tahoma" charset="0"/>
                <a:ea typeface="ＭＳ Ｐゴシック" charset="0"/>
              </a:defRPr>
            </a:lvl3pPr>
            <a:lvl4pPr marL="1600200" indent="-228600">
              <a:defRPr sz="2800">
                <a:solidFill>
                  <a:schemeClr val="tx1"/>
                </a:solidFill>
                <a:latin typeface="Tahoma" charset="0"/>
                <a:ea typeface="ＭＳ Ｐゴシック" charset="0"/>
              </a:defRPr>
            </a:lvl4pPr>
            <a:lvl5pPr marL="2057400" indent="-228600">
              <a:defRPr sz="2800">
                <a:solidFill>
                  <a:schemeClr val="tx1"/>
                </a:solidFill>
                <a:latin typeface="Tahoma" charset="0"/>
                <a:ea typeface="ＭＳ Ｐゴシック" charset="0"/>
              </a:defRPr>
            </a:lvl5pPr>
            <a:lvl6pPr marL="2514600" indent="-228600" eaLnBrk="0" fontAlgn="base" hangingPunct="0">
              <a:spcBef>
                <a:spcPct val="0"/>
              </a:spcBef>
              <a:spcAft>
                <a:spcPct val="0"/>
              </a:spcAft>
              <a:defRPr sz="2800">
                <a:solidFill>
                  <a:schemeClr val="tx1"/>
                </a:solidFill>
                <a:latin typeface="Tahoma" charset="0"/>
                <a:ea typeface="ＭＳ Ｐゴシック" charset="0"/>
              </a:defRPr>
            </a:lvl6pPr>
            <a:lvl7pPr marL="2971800" indent="-228600" eaLnBrk="0" fontAlgn="base" hangingPunct="0">
              <a:spcBef>
                <a:spcPct val="0"/>
              </a:spcBef>
              <a:spcAft>
                <a:spcPct val="0"/>
              </a:spcAft>
              <a:defRPr sz="2800">
                <a:solidFill>
                  <a:schemeClr val="tx1"/>
                </a:solidFill>
                <a:latin typeface="Tahoma" charset="0"/>
                <a:ea typeface="ＭＳ Ｐゴシック" charset="0"/>
              </a:defRPr>
            </a:lvl7pPr>
            <a:lvl8pPr marL="3429000" indent="-228600" eaLnBrk="0" fontAlgn="base" hangingPunct="0">
              <a:spcBef>
                <a:spcPct val="0"/>
              </a:spcBef>
              <a:spcAft>
                <a:spcPct val="0"/>
              </a:spcAft>
              <a:defRPr sz="2800">
                <a:solidFill>
                  <a:schemeClr val="tx1"/>
                </a:solidFill>
                <a:latin typeface="Tahoma" charset="0"/>
                <a:ea typeface="ＭＳ Ｐゴシック" charset="0"/>
              </a:defRPr>
            </a:lvl8pPr>
            <a:lvl9pPr marL="3886200" indent="-228600" eaLnBrk="0" fontAlgn="base" hangingPunct="0">
              <a:spcBef>
                <a:spcPct val="0"/>
              </a:spcBef>
              <a:spcAft>
                <a:spcPct val="0"/>
              </a:spcAft>
              <a:defRPr sz="2800">
                <a:solidFill>
                  <a:schemeClr val="tx1"/>
                </a:solidFill>
                <a:latin typeface="Tahoma" charset="0"/>
                <a:ea typeface="ＭＳ Ｐゴシック" charset="0"/>
              </a:defRPr>
            </a:lvl9pPr>
          </a:lstStyle>
          <a:p>
            <a:pPr algn="r">
              <a:defRPr/>
            </a:pPr>
            <a:r>
              <a:rPr lang="en-US" sz="1000" dirty="0" smtClean="0">
                <a:solidFill>
                  <a:srgbClr val="FDD486"/>
                </a:solidFill>
              </a:rPr>
              <a:t>© 2016 UT System/TEA</a:t>
            </a:r>
          </a:p>
        </p:txBody>
      </p:sp>
      <p:sp>
        <p:nvSpPr>
          <p:cNvPr id="1030" name="Text Box 111"/>
          <p:cNvSpPr txBox="1">
            <a:spLocks noChangeArrowheads="1"/>
          </p:cNvSpPr>
          <p:nvPr/>
        </p:nvSpPr>
        <p:spPr bwMode="auto">
          <a:xfrm>
            <a:off x="204788" y="6611938"/>
            <a:ext cx="80829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800">
                <a:solidFill>
                  <a:schemeClr val="tx1"/>
                </a:solidFill>
                <a:latin typeface="Tahoma" charset="0"/>
                <a:ea typeface="ＭＳ Ｐゴシック" charset="0"/>
                <a:cs typeface="ＭＳ Ｐゴシック" charset="0"/>
              </a:defRPr>
            </a:lvl1pPr>
            <a:lvl2pPr marL="742950" indent="-285750">
              <a:defRPr sz="2800">
                <a:solidFill>
                  <a:schemeClr val="tx1"/>
                </a:solidFill>
                <a:latin typeface="Tahoma" charset="0"/>
                <a:ea typeface="ＭＳ Ｐゴシック" charset="0"/>
              </a:defRPr>
            </a:lvl2pPr>
            <a:lvl3pPr marL="1143000" indent="-228600">
              <a:defRPr sz="2800">
                <a:solidFill>
                  <a:schemeClr val="tx1"/>
                </a:solidFill>
                <a:latin typeface="Tahoma" charset="0"/>
                <a:ea typeface="ＭＳ Ｐゴシック" charset="0"/>
              </a:defRPr>
            </a:lvl3pPr>
            <a:lvl4pPr marL="1600200" indent="-228600">
              <a:defRPr sz="2800">
                <a:solidFill>
                  <a:schemeClr val="tx1"/>
                </a:solidFill>
                <a:latin typeface="Tahoma" charset="0"/>
                <a:ea typeface="ＭＳ Ｐゴシック" charset="0"/>
              </a:defRPr>
            </a:lvl4pPr>
            <a:lvl5pPr marL="2057400" indent="-228600">
              <a:defRPr sz="2800">
                <a:solidFill>
                  <a:schemeClr val="tx1"/>
                </a:solidFill>
                <a:latin typeface="Tahoma" charset="0"/>
                <a:ea typeface="ＭＳ Ｐゴシック" charset="0"/>
              </a:defRPr>
            </a:lvl5pPr>
            <a:lvl6pPr marL="2514600" indent="-228600" eaLnBrk="0" fontAlgn="base" hangingPunct="0">
              <a:spcBef>
                <a:spcPct val="0"/>
              </a:spcBef>
              <a:spcAft>
                <a:spcPct val="0"/>
              </a:spcAft>
              <a:defRPr sz="2800">
                <a:solidFill>
                  <a:schemeClr val="tx1"/>
                </a:solidFill>
                <a:latin typeface="Tahoma" charset="0"/>
                <a:ea typeface="ＭＳ Ｐゴシック" charset="0"/>
              </a:defRPr>
            </a:lvl6pPr>
            <a:lvl7pPr marL="2971800" indent="-228600" eaLnBrk="0" fontAlgn="base" hangingPunct="0">
              <a:spcBef>
                <a:spcPct val="0"/>
              </a:spcBef>
              <a:spcAft>
                <a:spcPct val="0"/>
              </a:spcAft>
              <a:defRPr sz="2800">
                <a:solidFill>
                  <a:schemeClr val="tx1"/>
                </a:solidFill>
                <a:latin typeface="Tahoma" charset="0"/>
                <a:ea typeface="ＭＳ Ｐゴシック" charset="0"/>
              </a:defRPr>
            </a:lvl7pPr>
            <a:lvl8pPr marL="3429000" indent="-228600" eaLnBrk="0" fontAlgn="base" hangingPunct="0">
              <a:spcBef>
                <a:spcPct val="0"/>
              </a:spcBef>
              <a:spcAft>
                <a:spcPct val="0"/>
              </a:spcAft>
              <a:defRPr sz="2800">
                <a:solidFill>
                  <a:schemeClr val="tx1"/>
                </a:solidFill>
                <a:latin typeface="Tahoma" charset="0"/>
                <a:ea typeface="ＭＳ Ｐゴシック" charset="0"/>
              </a:defRPr>
            </a:lvl8pPr>
            <a:lvl9pPr marL="3886200" indent="-228600" eaLnBrk="0" fontAlgn="base" hangingPunct="0">
              <a:spcBef>
                <a:spcPct val="0"/>
              </a:spcBef>
              <a:spcAft>
                <a:spcPct val="0"/>
              </a:spcAft>
              <a:defRPr sz="2800">
                <a:solidFill>
                  <a:schemeClr val="tx1"/>
                </a:solidFill>
                <a:latin typeface="Tahoma" charset="0"/>
                <a:ea typeface="ＭＳ Ｐゴシック" charset="0"/>
              </a:defRPr>
            </a:lvl9pPr>
          </a:lstStyle>
          <a:p>
            <a:pPr>
              <a:defRPr/>
            </a:pPr>
            <a:r>
              <a:rPr lang="en-US" sz="1000" i="1" dirty="0" smtClean="0">
                <a:solidFill>
                  <a:srgbClr val="FDD486"/>
                </a:solidFill>
              </a:rPr>
              <a:t>1: Fluency</a:t>
            </a:r>
          </a:p>
        </p:txBody>
      </p:sp>
    </p:spTree>
  </p:cSld>
  <p:clrMap bg1="lt1" tx1="dk1" bg2="lt2" tx2="dk2" accent1="accent1" accent2="accent2" accent3="accent3" accent4="accent4" accent5="accent5" accent6="accent6" hlink="hlink" folHlink="folHlink"/>
  <p:sldLayoutIdLst>
    <p:sldLayoutId id="2147484875" r:id="rId1"/>
    <p:sldLayoutId id="2147484864" r:id="rId2"/>
    <p:sldLayoutId id="2147484876" r:id="rId3"/>
    <p:sldLayoutId id="2147484877" r:id="rId4"/>
    <p:sldLayoutId id="2147484865" r:id="rId5"/>
    <p:sldLayoutId id="2147484866" r:id="rId6"/>
    <p:sldLayoutId id="2147484867" r:id="rId7"/>
    <p:sldLayoutId id="2147484868" r:id="rId8"/>
    <p:sldLayoutId id="2147484869" r:id="rId9"/>
    <p:sldLayoutId id="2147484870" r:id="rId10"/>
    <p:sldLayoutId id="2147484871" r:id="rId11"/>
    <p:sldLayoutId id="2147484872" r:id="rId12"/>
    <p:sldLayoutId id="2147484873" r:id="rId13"/>
    <p:sldLayoutId id="2147484874" r:id="rId14"/>
    <p:sldLayoutId id="2147484878" r:id="rId15"/>
  </p:sldLayoutIdLst>
  <p:hf hdr="0" dt="0"/>
  <p:txStyles>
    <p:titleStyle>
      <a:lvl1pPr algn="l" rtl="0" eaLnBrk="0" fontAlgn="base" hangingPunct="0">
        <a:spcBef>
          <a:spcPct val="0"/>
        </a:spcBef>
        <a:spcAft>
          <a:spcPct val="0"/>
        </a:spcAft>
        <a:defRPr sz="3200" b="1">
          <a:solidFill>
            <a:srgbClr val="FDD387"/>
          </a:solidFill>
          <a:latin typeface="+mj-lt"/>
          <a:ea typeface="ＭＳ Ｐゴシック" pitchFamily="-108" charset="-128"/>
          <a:cs typeface="ＭＳ Ｐゴシック" pitchFamily="-108" charset="-128"/>
        </a:defRPr>
      </a:lvl1pPr>
      <a:lvl2pPr algn="l" rtl="0" eaLnBrk="0" fontAlgn="base" hangingPunct="0">
        <a:spcBef>
          <a:spcPct val="0"/>
        </a:spcBef>
        <a:spcAft>
          <a:spcPct val="0"/>
        </a:spcAft>
        <a:defRPr sz="3200" b="1">
          <a:solidFill>
            <a:srgbClr val="FDD387"/>
          </a:solidFill>
          <a:latin typeface="Hoefler Text" pitchFamily="-109" charset="0"/>
          <a:ea typeface="ＭＳ Ｐゴシック" pitchFamily="-108" charset="-128"/>
          <a:cs typeface="ＭＳ Ｐゴシック" pitchFamily="-108" charset="-128"/>
        </a:defRPr>
      </a:lvl2pPr>
      <a:lvl3pPr algn="l" rtl="0" eaLnBrk="0" fontAlgn="base" hangingPunct="0">
        <a:spcBef>
          <a:spcPct val="0"/>
        </a:spcBef>
        <a:spcAft>
          <a:spcPct val="0"/>
        </a:spcAft>
        <a:defRPr sz="3200" b="1">
          <a:solidFill>
            <a:srgbClr val="FDD387"/>
          </a:solidFill>
          <a:latin typeface="Hoefler Text" pitchFamily="-109" charset="0"/>
          <a:ea typeface="ＭＳ Ｐゴシック" pitchFamily="-108" charset="-128"/>
          <a:cs typeface="ＭＳ Ｐゴシック" pitchFamily="-108" charset="-128"/>
        </a:defRPr>
      </a:lvl3pPr>
      <a:lvl4pPr algn="l" rtl="0" eaLnBrk="0" fontAlgn="base" hangingPunct="0">
        <a:spcBef>
          <a:spcPct val="0"/>
        </a:spcBef>
        <a:spcAft>
          <a:spcPct val="0"/>
        </a:spcAft>
        <a:defRPr sz="3200" b="1">
          <a:solidFill>
            <a:srgbClr val="FDD387"/>
          </a:solidFill>
          <a:latin typeface="Hoefler Text" pitchFamily="-109" charset="0"/>
          <a:ea typeface="ＭＳ Ｐゴシック" pitchFamily="-108" charset="-128"/>
          <a:cs typeface="ＭＳ Ｐゴシック" pitchFamily="-108" charset="-128"/>
        </a:defRPr>
      </a:lvl4pPr>
      <a:lvl5pPr algn="l" rtl="0" eaLnBrk="0" fontAlgn="base" hangingPunct="0">
        <a:spcBef>
          <a:spcPct val="0"/>
        </a:spcBef>
        <a:spcAft>
          <a:spcPct val="0"/>
        </a:spcAft>
        <a:defRPr sz="3200" b="1">
          <a:solidFill>
            <a:srgbClr val="FDD387"/>
          </a:solidFill>
          <a:latin typeface="Hoefler Text" pitchFamily="-109" charset="0"/>
          <a:ea typeface="ＭＳ Ｐゴシック" pitchFamily="-108" charset="-128"/>
          <a:cs typeface="ＭＳ Ｐゴシック" pitchFamily="-108" charset="-128"/>
        </a:defRPr>
      </a:lvl5pPr>
      <a:lvl6pPr marL="457200" algn="ctr" rtl="0" eaLnBrk="0" fontAlgn="base" hangingPunct="0">
        <a:spcBef>
          <a:spcPct val="0"/>
        </a:spcBef>
        <a:spcAft>
          <a:spcPct val="0"/>
        </a:spcAft>
        <a:defRPr sz="3200" b="1">
          <a:solidFill>
            <a:srgbClr val="FEC585"/>
          </a:solidFill>
          <a:latin typeface="Hoefler Text" pitchFamily="-109" charset="0"/>
        </a:defRPr>
      </a:lvl6pPr>
      <a:lvl7pPr marL="914400" algn="ctr" rtl="0" eaLnBrk="0" fontAlgn="base" hangingPunct="0">
        <a:spcBef>
          <a:spcPct val="0"/>
        </a:spcBef>
        <a:spcAft>
          <a:spcPct val="0"/>
        </a:spcAft>
        <a:defRPr sz="3200" b="1">
          <a:solidFill>
            <a:srgbClr val="FEC585"/>
          </a:solidFill>
          <a:latin typeface="Hoefler Text" pitchFamily="-109" charset="0"/>
        </a:defRPr>
      </a:lvl7pPr>
      <a:lvl8pPr marL="1371600" algn="ctr" rtl="0" eaLnBrk="0" fontAlgn="base" hangingPunct="0">
        <a:spcBef>
          <a:spcPct val="0"/>
        </a:spcBef>
        <a:spcAft>
          <a:spcPct val="0"/>
        </a:spcAft>
        <a:defRPr sz="3200" b="1">
          <a:solidFill>
            <a:srgbClr val="FEC585"/>
          </a:solidFill>
          <a:latin typeface="Hoefler Text" pitchFamily="-109" charset="0"/>
        </a:defRPr>
      </a:lvl8pPr>
      <a:lvl9pPr marL="1828800" algn="ctr" rtl="0" eaLnBrk="0" fontAlgn="base" hangingPunct="0">
        <a:spcBef>
          <a:spcPct val="0"/>
        </a:spcBef>
        <a:spcAft>
          <a:spcPct val="0"/>
        </a:spcAft>
        <a:defRPr sz="3200" b="1">
          <a:solidFill>
            <a:srgbClr val="FEC585"/>
          </a:solidFill>
          <a:latin typeface="Hoefler Text" pitchFamily="-109" charset="0"/>
        </a:defRPr>
      </a:lvl9pPr>
    </p:titleStyle>
    <p:bodyStyle>
      <a:lvl1pPr marL="342900" indent="-342900" algn="l" rtl="0" eaLnBrk="0" fontAlgn="base" hangingPunct="0">
        <a:spcBef>
          <a:spcPts val="1200"/>
        </a:spcBef>
        <a:spcAft>
          <a:spcPct val="0"/>
        </a:spcAft>
        <a:buClr>
          <a:srgbClr val="BF2476"/>
        </a:buClr>
        <a:buSzPct val="150000"/>
        <a:buFont typeface="Arial" charset="0"/>
        <a:buChar char="•"/>
        <a:defRPr sz="2800" b="1">
          <a:solidFill>
            <a:srgbClr val="BF2476"/>
          </a:solidFill>
          <a:latin typeface="+mn-lt"/>
          <a:ea typeface="ＭＳ Ｐゴシック" pitchFamily="-108" charset="-128"/>
          <a:cs typeface="ＭＳ Ｐゴシック" pitchFamily="-108" charset="-128"/>
        </a:defRPr>
      </a:lvl1pPr>
      <a:lvl2pPr marL="855663" indent="-398463" algn="l" rtl="0" eaLnBrk="0" fontAlgn="base" hangingPunct="0">
        <a:spcBef>
          <a:spcPts val="1200"/>
        </a:spcBef>
        <a:spcAft>
          <a:spcPct val="0"/>
        </a:spcAft>
        <a:buClr>
          <a:srgbClr val="BF2476"/>
        </a:buClr>
        <a:buSzPct val="150000"/>
        <a:buFont typeface="Arial" charset="0"/>
        <a:buChar char="•"/>
        <a:defRPr sz="2800" b="1">
          <a:solidFill>
            <a:srgbClr val="BF2476"/>
          </a:solidFill>
          <a:latin typeface="+mn-lt"/>
          <a:ea typeface="ＭＳ Ｐゴシック" pitchFamily="-109" charset="-128"/>
        </a:defRPr>
      </a:lvl2pPr>
      <a:lvl3pPr marL="1317625" indent="-347663" algn="l" rtl="0" eaLnBrk="0" fontAlgn="base" hangingPunct="0">
        <a:spcBef>
          <a:spcPts val="1200"/>
        </a:spcBef>
        <a:spcAft>
          <a:spcPct val="0"/>
        </a:spcAft>
        <a:buClr>
          <a:srgbClr val="BF2476"/>
        </a:buClr>
        <a:buSzPct val="150000"/>
        <a:buFont typeface="Arial" charset="0"/>
        <a:buChar char="•"/>
        <a:defRPr sz="2800" b="1">
          <a:solidFill>
            <a:srgbClr val="BF2476"/>
          </a:solidFill>
          <a:latin typeface="+mn-lt"/>
          <a:ea typeface="ＭＳ Ｐゴシック" pitchFamily="-109" charset="-128"/>
        </a:defRPr>
      </a:lvl3pPr>
      <a:lvl4pPr marL="1768475" indent="-336550" algn="l" rtl="0" eaLnBrk="0" fontAlgn="base" hangingPunct="0">
        <a:spcBef>
          <a:spcPts val="1200"/>
        </a:spcBef>
        <a:spcAft>
          <a:spcPct val="0"/>
        </a:spcAft>
        <a:buClr>
          <a:srgbClr val="BF2476"/>
        </a:buClr>
        <a:buSzPct val="150000"/>
        <a:buFont typeface="Arial" charset="0"/>
        <a:buChar char="•"/>
        <a:defRPr sz="2800" b="1">
          <a:solidFill>
            <a:srgbClr val="BF2476"/>
          </a:solidFill>
          <a:latin typeface="+mn-lt"/>
          <a:ea typeface="ＭＳ Ｐゴシック" pitchFamily="-109" charset="-128"/>
        </a:defRPr>
      </a:lvl4pPr>
      <a:lvl5pPr marL="2228850" indent="-346075" algn="l" rtl="0" eaLnBrk="0" fontAlgn="base" hangingPunct="0">
        <a:spcBef>
          <a:spcPts val="1200"/>
        </a:spcBef>
        <a:spcAft>
          <a:spcPct val="0"/>
        </a:spcAft>
        <a:buClr>
          <a:srgbClr val="BF2476"/>
        </a:buClr>
        <a:buSzPct val="150000"/>
        <a:buFont typeface="Arial" charset="0"/>
        <a:buChar char="•"/>
        <a:defRPr sz="2800" b="1">
          <a:solidFill>
            <a:srgbClr val="BF2476"/>
          </a:solidFill>
          <a:latin typeface="+mn-lt"/>
          <a:ea typeface="ＭＳ Ｐゴシック" pitchFamily="-109" charset="-128"/>
        </a:defRPr>
      </a:lvl5pPr>
      <a:lvl6pPr marL="2686050" indent="-346075" algn="l" rtl="0" eaLnBrk="0" fontAlgn="base" hangingPunct="0">
        <a:spcBef>
          <a:spcPct val="50000"/>
        </a:spcBef>
        <a:spcAft>
          <a:spcPct val="0"/>
        </a:spcAft>
        <a:buSzPct val="100000"/>
        <a:buBlip>
          <a:blip r:embed="rId18"/>
        </a:buBlip>
        <a:defRPr sz="2400" b="1">
          <a:solidFill>
            <a:srgbClr val="5C0071"/>
          </a:solidFill>
          <a:latin typeface="+mn-lt"/>
          <a:ea typeface="ＭＳ Ｐゴシック" pitchFamily="-109" charset="-128"/>
        </a:defRPr>
      </a:lvl6pPr>
      <a:lvl7pPr marL="3143250" indent="-346075" algn="l" rtl="0" eaLnBrk="0" fontAlgn="base" hangingPunct="0">
        <a:spcBef>
          <a:spcPct val="50000"/>
        </a:spcBef>
        <a:spcAft>
          <a:spcPct val="0"/>
        </a:spcAft>
        <a:buSzPct val="100000"/>
        <a:buBlip>
          <a:blip r:embed="rId18"/>
        </a:buBlip>
        <a:defRPr sz="2400" b="1">
          <a:solidFill>
            <a:srgbClr val="5C0071"/>
          </a:solidFill>
          <a:latin typeface="+mn-lt"/>
          <a:ea typeface="ＭＳ Ｐゴシック" pitchFamily="-109" charset="-128"/>
        </a:defRPr>
      </a:lvl7pPr>
      <a:lvl8pPr marL="3600450" indent="-346075" algn="l" rtl="0" eaLnBrk="0" fontAlgn="base" hangingPunct="0">
        <a:spcBef>
          <a:spcPct val="50000"/>
        </a:spcBef>
        <a:spcAft>
          <a:spcPct val="0"/>
        </a:spcAft>
        <a:buSzPct val="100000"/>
        <a:buBlip>
          <a:blip r:embed="rId18"/>
        </a:buBlip>
        <a:defRPr sz="2400" b="1">
          <a:solidFill>
            <a:srgbClr val="5C0071"/>
          </a:solidFill>
          <a:latin typeface="+mn-lt"/>
          <a:ea typeface="ＭＳ Ｐゴシック" pitchFamily="-109" charset="-128"/>
        </a:defRPr>
      </a:lvl8pPr>
      <a:lvl9pPr marL="4057650" indent="-346075" algn="l" rtl="0" eaLnBrk="0" fontAlgn="base" hangingPunct="0">
        <a:spcBef>
          <a:spcPct val="50000"/>
        </a:spcBef>
        <a:spcAft>
          <a:spcPct val="0"/>
        </a:spcAft>
        <a:buSzPct val="100000"/>
        <a:buBlip>
          <a:blip r:embed="rId18"/>
        </a:buBlip>
        <a:defRPr sz="2400" b="1">
          <a:solidFill>
            <a:srgbClr val="5C0071"/>
          </a:solidFill>
          <a:latin typeface="+mn-lt"/>
          <a:ea typeface="ＭＳ Ｐゴシック" pitchFamily="-10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12.emf"/><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8.xml"/><Relationship Id="rId2"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8242557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a:defRPr/>
            </a:pPr>
            <a:r>
              <a:rPr lang="en-US" dirty="0">
                <a:latin typeface="Hoefler Text" charset="0"/>
              </a:rPr>
              <a:t>Accuracy</a:t>
            </a:r>
          </a:p>
        </p:txBody>
      </p:sp>
      <p:sp>
        <p:nvSpPr>
          <p:cNvPr id="29699" name="Content Placeholder 2"/>
          <p:cNvSpPr>
            <a:spLocks noGrp="1"/>
          </p:cNvSpPr>
          <p:nvPr>
            <p:ph idx="1"/>
          </p:nvPr>
        </p:nvSpPr>
        <p:spPr/>
        <p:txBody>
          <a:bodyPr/>
          <a:lstStyle/>
          <a:p>
            <a:pPr>
              <a:defRPr/>
            </a:pPr>
            <a:r>
              <a:rPr lang="en-US" dirty="0">
                <a:latin typeface="Tahoma" charset="0"/>
              </a:rPr>
              <a:t>The ability of a reader to decode and/or recognize words in text without error</a:t>
            </a:r>
          </a:p>
          <a:p>
            <a:pPr>
              <a:defRPr/>
            </a:pPr>
            <a:r>
              <a:rPr lang="en-US" dirty="0">
                <a:latin typeface="Tahoma" charset="0"/>
              </a:rPr>
              <a:t>The percentage of words a reader reads correctly</a:t>
            </a:r>
          </a:p>
        </p:txBody>
      </p:sp>
    </p:spTree>
    <p:extLst>
      <p:ext uri="{BB962C8B-B14F-4D97-AF65-F5344CB8AC3E}">
        <p14:creationId xmlns:p14="http://schemas.microsoft.com/office/powerpoint/2010/main" val="60620027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030"/>
          <p:cNvSpPr>
            <a:spLocks noGrp="1" noChangeArrowheads="1"/>
          </p:cNvSpPr>
          <p:nvPr>
            <p:ph type="title"/>
          </p:nvPr>
        </p:nvSpPr>
        <p:spPr/>
        <p:txBody>
          <a:bodyPr/>
          <a:lstStyle/>
          <a:p>
            <a:r>
              <a:rPr lang="en-US" dirty="0" smtClean="0"/>
              <a:t>Measuring Students’ Fluency</a:t>
            </a:r>
            <a:endParaRPr lang="en-US" dirty="0"/>
          </a:p>
        </p:txBody>
      </p:sp>
      <p:sp>
        <p:nvSpPr>
          <p:cNvPr id="16387" name="Rectangle 1031"/>
          <p:cNvSpPr>
            <a:spLocks noGrp="1" noChangeArrowheads="1"/>
          </p:cNvSpPr>
          <p:nvPr>
            <p:ph type="body" idx="4294967295"/>
          </p:nvPr>
        </p:nvSpPr>
        <p:spPr>
          <a:xfrm>
            <a:off x="504721" y="1354642"/>
            <a:ext cx="4363396" cy="609600"/>
          </a:xfrm>
        </p:spPr>
        <p:txBody>
          <a:bodyPr/>
          <a:lstStyle/>
          <a:p>
            <a:pPr marL="0" indent="0" algn="ctr" eaLnBrk="1" hangingPunct="1">
              <a:lnSpc>
                <a:spcPct val="90000"/>
              </a:lnSpc>
              <a:buFontTx/>
              <a:buNone/>
              <a:defRPr/>
            </a:pPr>
            <a:r>
              <a:rPr lang="en-US" dirty="0">
                <a:solidFill>
                  <a:srgbClr val="2F8468"/>
                </a:solidFill>
                <a:latin typeface="Tahoma" charset="0"/>
                <a:cs typeface="Times" charset="0"/>
              </a:rPr>
              <a:t>One-</a:t>
            </a:r>
            <a:r>
              <a:rPr lang="en-US" dirty="0" smtClean="0">
                <a:solidFill>
                  <a:srgbClr val="2F8468"/>
                </a:solidFill>
                <a:latin typeface="Tahoma" charset="0"/>
                <a:cs typeface="Times" charset="0"/>
              </a:rPr>
              <a:t>Minute Reading </a:t>
            </a:r>
            <a:endParaRPr lang="en-US" dirty="0">
              <a:solidFill>
                <a:srgbClr val="2F8468"/>
              </a:solidFill>
              <a:latin typeface="Tahoma" charset="0"/>
              <a:cs typeface="Times" charset="0"/>
            </a:endParaRPr>
          </a:p>
          <a:p>
            <a:pPr marL="0" indent="0" algn="ctr" eaLnBrk="1" hangingPunct="1">
              <a:lnSpc>
                <a:spcPct val="90000"/>
              </a:lnSpc>
              <a:defRPr/>
            </a:pPr>
            <a:endParaRPr lang="en-US" dirty="0">
              <a:solidFill>
                <a:srgbClr val="2F8468"/>
              </a:solidFill>
              <a:latin typeface="Tahoma" charset="0"/>
              <a:cs typeface="+mn-cs"/>
            </a:endParaRPr>
          </a:p>
        </p:txBody>
      </p:sp>
      <p:sp>
        <p:nvSpPr>
          <p:cNvPr id="16435" name="Rectangle 1027"/>
          <p:cNvSpPr>
            <a:spLocks noChangeArrowheads="1"/>
          </p:cNvSpPr>
          <p:nvPr/>
        </p:nvSpPr>
        <p:spPr bwMode="auto">
          <a:xfrm>
            <a:off x="5701098" y="3997494"/>
            <a:ext cx="457200" cy="381000"/>
          </a:xfrm>
          <a:prstGeom prst="rect">
            <a:avLst/>
          </a:prstGeom>
          <a:solidFill>
            <a:srgbClr val="2F8468"/>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cs typeface="+mn-cs"/>
            </a:endParaRPr>
          </a:p>
        </p:txBody>
      </p:sp>
      <p:sp>
        <p:nvSpPr>
          <p:cNvPr id="16436" name="Rectangle 1028"/>
          <p:cNvSpPr>
            <a:spLocks noChangeArrowheads="1"/>
          </p:cNvSpPr>
          <p:nvPr/>
        </p:nvSpPr>
        <p:spPr bwMode="auto">
          <a:xfrm>
            <a:off x="7056908" y="3134063"/>
            <a:ext cx="964069" cy="381000"/>
          </a:xfrm>
          <a:prstGeom prst="rect">
            <a:avLst/>
          </a:prstGeom>
          <a:solidFill>
            <a:srgbClr val="CC6699"/>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cs typeface="+mn-cs"/>
            </a:endParaRPr>
          </a:p>
        </p:txBody>
      </p:sp>
      <p:sp>
        <p:nvSpPr>
          <p:cNvPr id="16437" name="Rectangle 1029"/>
          <p:cNvSpPr>
            <a:spLocks noChangeArrowheads="1"/>
          </p:cNvSpPr>
          <p:nvPr/>
        </p:nvSpPr>
        <p:spPr bwMode="auto">
          <a:xfrm>
            <a:off x="7569833" y="2677988"/>
            <a:ext cx="469900" cy="381000"/>
          </a:xfrm>
          <a:prstGeom prst="rect">
            <a:avLst/>
          </a:prstGeom>
          <a:solidFill>
            <a:srgbClr val="BF2476"/>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dirty="0">
              <a:cs typeface="+mn-cs"/>
            </a:endParaRPr>
          </a:p>
        </p:txBody>
      </p:sp>
      <p:sp>
        <p:nvSpPr>
          <p:cNvPr id="16438" name="Text Box 1032"/>
          <p:cNvSpPr txBox="1">
            <a:spLocks noChangeArrowheads="1"/>
          </p:cNvSpPr>
          <p:nvPr/>
        </p:nvSpPr>
        <p:spPr bwMode="auto">
          <a:xfrm>
            <a:off x="4705187" y="2139330"/>
            <a:ext cx="3418078" cy="2739211"/>
          </a:xfrm>
          <a:prstGeom prst="rect">
            <a:avLst/>
          </a:prstGeom>
          <a:noFill/>
          <a:ln w="9525">
            <a:noFill/>
            <a:miter lim="800000"/>
            <a:headEnd/>
            <a:tailEnd/>
          </a:ln>
          <a:effectLst/>
          <a:extLst>
            <a:ext uri="{909E8E84-426E-40dd-AFC4-6F175D3DCCD1}">
              <a14:hiddenFill xmlns:a14="http://schemas.microsoft.com/office/drawing/2010/main">
                <a:solidFill>
                  <a:srgbClr val="AED0EA"/>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nSpc>
                <a:spcPct val="120000"/>
              </a:lnSpc>
              <a:defRPr/>
            </a:pPr>
            <a:r>
              <a:rPr lang="en-US" b="1" dirty="0" smtClean="0">
                <a:solidFill>
                  <a:srgbClr val="BF2476"/>
                </a:solidFill>
                <a:cs typeface="Times" charset="0"/>
              </a:rPr>
              <a:t>Example  </a:t>
            </a:r>
          </a:p>
          <a:p>
            <a:pPr>
              <a:lnSpc>
                <a:spcPct val="120000"/>
              </a:lnSpc>
              <a:defRPr/>
            </a:pPr>
            <a:r>
              <a:rPr lang="en-US" b="1" dirty="0" smtClean="0">
                <a:solidFill>
                  <a:srgbClr val="2F8468"/>
                </a:solidFill>
                <a:cs typeface="Times" charset="0"/>
              </a:rPr>
              <a:t>If a student reads </a:t>
            </a:r>
            <a:r>
              <a:rPr lang="en-US" b="1" dirty="0" smtClean="0">
                <a:solidFill>
                  <a:srgbClr val="FDD486"/>
                </a:solidFill>
                <a:cs typeface="Times" charset="0"/>
              </a:rPr>
              <a:t>53</a:t>
            </a:r>
            <a:r>
              <a:rPr lang="en-US" b="1" dirty="0" smtClean="0">
                <a:solidFill>
                  <a:srgbClr val="2F8468"/>
                </a:solidFill>
                <a:cs typeface="Times" charset="0"/>
              </a:rPr>
              <a:t> words and has </a:t>
            </a:r>
            <a:r>
              <a:rPr lang="en-US" b="1" dirty="0" smtClean="0">
                <a:solidFill>
                  <a:srgbClr val="FDD486"/>
                </a:solidFill>
                <a:cs typeface="Times" charset="0"/>
              </a:rPr>
              <a:t>seven</a:t>
            </a:r>
            <a:r>
              <a:rPr lang="en-US" b="1" dirty="0" smtClean="0">
                <a:solidFill>
                  <a:srgbClr val="2F8468"/>
                </a:solidFill>
                <a:cs typeface="Times" charset="0"/>
              </a:rPr>
              <a:t> errors, the student reads </a:t>
            </a:r>
            <a:r>
              <a:rPr lang="en-US" b="1" dirty="0" smtClean="0">
                <a:solidFill>
                  <a:srgbClr val="FDD486"/>
                </a:solidFill>
                <a:cs typeface="Times" charset="0"/>
              </a:rPr>
              <a:t>46</a:t>
            </a:r>
            <a:r>
              <a:rPr lang="en-US" b="1" dirty="0" smtClean="0">
                <a:solidFill>
                  <a:srgbClr val="2F8468"/>
                </a:solidFill>
                <a:cs typeface="Times" charset="0"/>
              </a:rPr>
              <a:t> words correct per minute.</a:t>
            </a:r>
            <a:endParaRPr lang="en-US" b="1" dirty="0" smtClean="0">
              <a:solidFill>
                <a:srgbClr val="2F8468"/>
              </a:solidFill>
              <a:cs typeface="+mn-cs"/>
            </a:endParaRPr>
          </a:p>
        </p:txBody>
      </p:sp>
      <p:sp>
        <p:nvSpPr>
          <p:cNvPr id="16389" name="Text Box 1038"/>
          <p:cNvSpPr txBox="1">
            <a:spLocks noChangeArrowheads="1"/>
          </p:cNvSpPr>
          <p:nvPr/>
        </p:nvSpPr>
        <p:spPr bwMode="auto">
          <a:xfrm>
            <a:off x="533400" y="5486400"/>
            <a:ext cx="8305800" cy="460375"/>
          </a:xfrm>
          <a:prstGeom prst="rect">
            <a:avLst/>
          </a:prstGeom>
          <a:noFill/>
          <a:ln>
            <a:noFill/>
          </a:ln>
          <a:effectLst/>
          <a:extLst>
            <a:ext uri="{909E8E84-426E-40dd-AFC4-6F175D3DCCD1}">
              <a14:hiddenFill xmlns:a14="http://schemas.microsoft.com/office/drawing/2010/main">
                <a:solidFill>
                  <a:srgbClr val="5D8B29"/>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r>
              <a:rPr lang="en-US" b="1" dirty="0" smtClean="0">
                <a:solidFill>
                  <a:srgbClr val="BF2476"/>
                </a:solidFill>
                <a:cs typeface="Times" charset="0"/>
              </a:rPr>
              <a:t>Always encourage students to do their best reading.</a:t>
            </a:r>
            <a:endParaRPr lang="en-US" dirty="0" smtClean="0">
              <a:solidFill>
                <a:srgbClr val="BF2476"/>
              </a:solidFill>
              <a:cs typeface="+mn-cs"/>
            </a:endParaRPr>
          </a:p>
        </p:txBody>
      </p:sp>
      <p:sp>
        <p:nvSpPr>
          <p:cNvPr id="16390" name="Text Box 1033"/>
          <p:cNvSpPr txBox="1">
            <a:spLocks noChangeArrowheads="1"/>
          </p:cNvSpPr>
          <p:nvPr/>
        </p:nvSpPr>
        <p:spPr bwMode="auto">
          <a:xfrm>
            <a:off x="1231900" y="2105025"/>
            <a:ext cx="2895600" cy="738664"/>
          </a:xfrm>
          <a:prstGeom prst="rect">
            <a:avLst/>
          </a:prstGeom>
          <a:solidFill>
            <a:srgbClr val="BF2476"/>
          </a:solidFill>
          <a:ln>
            <a:noFill/>
          </a:ln>
          <a:effectLst/>
          <a:extLst/>
        </p:spPr>
        <p:txBody>
          <a:bodyPr>
            <a:spAutoFit/>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a:defRPr/>
            </a:pPr>
            <a:r>
              <a:rPr lang="en-US" sz="2100" b="1" dirty="0" smtClean="0">
                <a:solidFill>
                  <a:srgbClr val="FDD486"/>
                </a:solidFill>
                <a:cs typeface="+mn-cs"/>
              </a:rPr>
              <a:t>Total Number </a:t>
            </a:r>
            <a:br>
              <a:rPr lang="en-US" sz="2100" b="1" dirty="0" smtClean="0">
                <a:solidFill>
                  <a:srgbClr val="FDD486"/>
                </a:solidFill>
                <a:cs typeface="+mn-cs"/>
              </a:rPr>
            </a:br>
            <a:r>
              <a:rPr lang="en-US" sz="2100" b="1" dirty="0" smtClean="0">
                <a:solidFill>
                  <a:srgbClr val="FDD486"/>
                </a:solidFill>
                <a:cs typeface="+mn-cs"/>
              </a:rPr>
              <a:t>of Words Read</a:t>
            </a:r>
            <a:endParaRPr lang="en-US" sz="2100" dirty="0" smtClean="0">
              <a:solidFill>
                <a:srgbClr val="FDD486"/>
              </a:solidFill>
              <a:cs typeface="+mn-cs"/>
            </a:endParaRPr>
          </a:p>
        </p:txBody>
      </p:sp>
      <p:sp>
        <p:nvSpPr>
          <p:cNvPr id="16391" name="Text Box 1034"/>
          <p:cNvSpPr txBox="1">
            <a:spLocks noChangeArrowheads="1"/>
          </p:cNvSpPr>
          <p:nvPr/>
        </p:nvSpPr>
        <p:spPr bwMode="auto">
          <a:xfrm>
            <a:off x="774700" y="3019425"/>
            <a:ext cx="414338"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r>
              <a:rPr lang="en-US" sz="5000" dirty="0" smtClean="0">
                <a:cs typeface="+mn-cs"/>
              </a:rPr>
              <a:t>-</a:t>
            </a:r>
          </a:p>
        </p:txBody>
      </p:sp>
      <p:sp>
        <p:nvSpPr>
          <p:cNvPr id="16392" name="Text Box 1035"/>
          <p:cNvSpPr txBox="1">
            <a:spLocks noChangeArrowheads="1"/>
          </p:cNvSpPr>
          <p:nvPr/>
        </p:nvSpPr>
        <p:spPr bwMode="auto">
          <a:xfrm>
            <a:off x="1231900" y="3095625"/>
            <a:ext cx="2895600" cy="738664"/>
          </a:xfrm>
          <a:prstGeom prst="rect">
            <a:avLst/>
          </a:prstGeom>
          <a:solidFill>
            <a:srgbClr val="CC6699"/>
          </a:solidFill>
          <a:ln>
            <a:noFill/>
          </a:ln>
          <a:effectLst/>
          <a:extLst/>
        </p:spPr>
        <p:txBody>
          <a:bodyPr>
            <a:spAutoFit/>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a:spcBef>
                <a:spcPts val="0"/>
              </a:spcBef>
              <a:defRPr/>
            </a:pPr>
            <a:r>
              <a:rPr lang="en-US" sz="2100" b="1" dirty="0" smtClean="0">
                <a:solidFill>
                  <a:srgbClr val="FDD486"/>
                </a:solidFill>
                <a:cs typeface="+mn-cs"/>
              </a:rPr>
              <a:t>Number </a:t>
            </a:r>
            <a:br>
              <a:rPr lang="en-US" sz="2100" b="1" dirty="0" smtClean="0">
                <a:solidFill>
                  <a:srgbClr val="FDD486"/>
                </a:solidFill>
                <a:cs typeface="+mn-cs"/>
              </a:rPr>
            </a:br>
            <a:r>
              <a:rPr lang="en-US" sz="2100" b="1" dirty="0" smtClean="0">
                <a:solidFill>
                  <a:srgbClr val="FDD486"/>
                </a:solidFill>
                <a:cs typeface="+mn-cs"/>
              </a:rPr>
              <a:t>of Errors</a:t>
            </a:r>
            <a:endParaRPr lang="en-US" dirty="0" smtClean="0">
              <a:solidFill>
                <a:srgbClr val="FDD486"/>
              </a:solidFill>
              <a:cs typeface="+mn-cs"/>
            </a:endParaRPr>
          </a:p>
        </p:txBody>
      </p:sp>
      <p:sp>
        <p:nvSpPr>
          <p:cNvPr id="16393" name="Text Box 1037"/>
          <p:cNvSpPr txBox="1">
            <a:spLocks noChangeArrowheads="1"/>
          </p:cNvSpPr>
          <p:nvPr/>
        </p:nvSpPr>
        <p:spPr bwMode="auto">
          <a:xfrm>
            <a:off x="1231900" y="4187825"/>
            <a:ext cx="2911475" cy="738664"/>
          </a:xfrm>
          <a:prstGeom prst="rect">
            <a:avLst/>
          </a:prstGeom>
          <a:solidFill>
            <a:srgbClr val="2F8468"/>
          </a:solidFill>
          <a:ln>
            <a:noFill/>
          </a:ln>
          <a:effectLst/>
          <a:extLst/>
        </p:spPr>
        <p:txBody>
          <a:bodyPr>
            <a:spAutoFit/>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a:defRPr/>
            </a:pPr>
            <a:r>
              <a:rPr lang="en-US" sz="2100" b="1" dirty="0" smtClean="0">
                <a:solidFill>
                  <a:srgbClr val="FDD486"/>
                </a:solidFill>
                <a:cs typeface="+mn-cs"/>
              </a:rPr>
              <a:t>Words Correct </a:t>
            </a:r>
            <a:br>
              <a:rPr lang="en-US" sz="2100" b="1" dirty="0" smtClean="0">
                <a:solidFill>
                  <a:srgbClr val="FDD486"/>
                </a:solidFill>
                <a:cs typeface="+mn-cs"/>
              </a:rPr>
            </a:br>
            <a:r>
              <a:rPr lang="en-US" sz="2100" b="1" dirty="0" smtClean="0">
                <a:solidFill>
                  <a:srgbClr val="FDD486"/>
                </a:solidFill>
                <a:cs typeface="+mn-cs"/>
              </a:rPr>
              <a:t>Per Minute (WCPM)</a:t>
            </a:r>
          </a:p>
        </p:txBody>
      </p:sp>
      <p:sp>
        <p:nvSpPr>
          <p:cNvPr id="16394" name="Line 1078"/>
          <p:cNvSpPr>
            <a:spLocks noChangeShapeType="1"/>
          </p:cNvSpPr>
          <p:nvPr/>
        </p:nvSpPr>
        <p:spPr bwMode="auto">
          <a:xfrm>
            <a:off x="774700" y="4035425"/>
            <a:ext cx="37338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cs typeface="+mn-cs"/>
            </a:endParaRPr>
          </a:p>
        </p:txBody>
      </p:sp>
      <p:sp>
        <p:nvSpPr>
          <p:cNvPr id="16395" name="Rectangle 1083"/>
          <p:cNvSpPr>
            <a:spLocks noChangeArrowheads="1"/>
          </p:cNvSpPr>
          <p:nvPr/>
        </p:nvSpPr>
        <p:spPr bwMode="auto">
          <a:xfrm>
            <a:off x="4702910" y="2122521"/>
            <a:ext cx="3429000" cy="2895600"/>
          </a:xfrm>
          <a:prstGeom prst="rect">
            <a:avLst/>
          </a:prstGeom>
          <a:noFill/>
          <a:ln w="38100">
            <a:solidFill>
              <a:srgbClr val="BF247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s-MX">
              <a:cs typeface="+mn-cs"/>
            </a:endParaRPr>
          </a:p>
        </p:txBody>
      </p:sp>
    </p:spTree>
    <p:extLst>
      <p:ext uri="{BB962C8B-B14F-4D97-AF65-F5344CB8AC3E}">
        <p14:creationId xmlns:p14="http://schemas.microsoft.com/office/powerpoint/2010/main" val="90701319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a:defRPr/>
            </a:pPr>
            <a:r>
              <a:rPr lang="en-US" dirty="0" smtClean="0">
                <a:latin typeface="Hoefler Text" charset="0"/>
              </a:rPr>
              <a:t>Student Errors</a:t>
            </a:r>
            <a:endParaRPr lang="en-US" dirty="0">
              <a:latin typeface="Hoefler Text" charset="0"/>
            </a:endParaRPr>
          </a:p>
        </p:txBody>
      </p:sp>
      <p:sp>
        <p:nvSpPr>
          <p:cNvPr id="31747" name="Content Placeholder 5"/>
          <p:cNvSpPr>
            <a:spLocks noGrp="1"/>
          </p:cNvSpPr>
          <p:nvPr>
            <p:ph sz="half" idx="1"/>
          </p:nvPr>
        </p:nvSpPr>
        <p:spPr>
          <a:xfrm>
            <a:off x="716379" y="1861700"/>
            <a:ext cx="3728424" cy="2463800"/>
          </a:xfrm>
        </p:spPr>
        <p:txBody>
          <a:bodyPr/>
          <a:lstStyle/>
          <a:p>
            <a:pPr>
              <a:defRPr/>
            </a:pPr>
            <a:r>
              <a:rPr lang="en-US" sz="2500" dirty="0" smtClean="0">
                <a:latin typeface="Tahoma" charset="0"/>
              </a:rPr>
              <a:t>Omissions</a:t>
            </a:r>
          </a:p>
          <a:p>
            <a:pPr>
              <a:defRPr/>
            </a:pPr>
            <a:r>
              <a:rPr lang="en-US" sz="2500" dirty="0" smtClean="0">
                <a:latin typeface="Tahoma" charset="0"/>
              </a:rPr>
              <a:t>Substitutions</a:t>
            </a:r>
          </a:p>
          <a:p>
            <a:pPr>
              <a:defRPr/>
            </a:pPr>
            <a:r>
              <a:rPr lang="en-US" sz="2500" dirty="0" smtClean="0">
                <a:latin typeface="Tahoma" charset="0"/>
              </a:rPr>
              <a:t>Hesitations (more than three seconds)</a:t>
            </a:r>
          </a:p>
          <a:p>
            <a:pPr>
              <a:defRPr/>
            </a:pPr>
            <a:r>
              <a:rPr lang="en-US" sz="2500" dirty="0" smtClean="0">
                <a:latin typeface="Tahoma" charset="0"/>
              </a:rPr>
              <a:t>Mispronunciations (e.g., leaving off or adding </a:t>
            </a:r>
            <a:r>
              <a:rPr lang="en-US" sz="2500" dirty="0" smtClean="0">
                <a:latin typeface="Tahoma" charset="0"/>
              </a:rPr>
              <a:t>–</a:t>
            </a:r>
            <a:r>
              <a:rPr lang="en-US" sz="2500" i="1" dirty="0" smtClean="0">
                <a:latin typeface="Tahoma" charset="0"/>
              </a:rPr>
              <a:t>s</a:t>
            </a:r>
            <a:r>
              <a:rPr lang="en-US" sz="2500" dirty="0" smtClean="0">
                <a:latin typeface="Tahoma" charset="0"/>
              </a:rPr>
              <a:t>, </a:t>
            </a:r>
            <a:r>
              <a:rPr lang="en-US" sz="2500" dirty="0" smtClean="0">
                <a:latin typeface="Tahoma" charset="0"/>
              </a:rPr>
              <a:t>–</a:t>
            </a:r>
            <a:r>
              <a:rPr lang="en-US" sz="2500" i="1" dirty="0" err="1" smtClean="0">
                <a:latin typeface="Tahoma" charset="0"/>
              </a:rPr>
              <a:t>ed</a:t>
            </a:r>
            <a:r>
              <a:rPr lang="en-US" sz="2500" dirty="0" smtClean="0">
                <a:latin typeface="Tahoma" charset="0"/>
              </a:rPr>
              <a:t>, </a:t>
            </a:r>
            <a:r>
              <a:rPr lang="en-US" sz="2500" dirty="0" smtClean="0">
                <a:latin typeface="Tahoma" charset="0"/>
              </a:rPr>
              <a:t/>
            </a:r>
            <a:br>
              <a:rPr lang="en-US" sz="2500" dirty="0" smtClean="0">
                <a:latin typeface="Tahoma" charset="0"/>
              </a:rPr>
            </a:br>
            <a:r>
              <a:rPr lang="en-US" sz="2500" dirty="0" smtClean="0">
                <a:latin typeface="Tahoma" charset="0"/>
              </a:rPr>
              <a:t>–</a:t>
            </a:r>
            <a:r>
              <a:rPr lang="en-US" sz="2500" i="1" dirty="0" smtClean="0">
                <a:latin typeface="Tahoma" charset="0"/>
              </a:rPr>
              <a:t>ing</a:t>
            </a:r>
            <a:r>
              <a:rPr lang="en-US" sz="2500" dirty="0" smtClean="0">
                <a:latin typeface="Tahoma" charset="0"/>
              </a:rPr>
              <a:t>)</a:t>
            </a:r>
          </a:p>
          <a:p>
            <a:pPr>
              <a:defRPr/>
            </a:pPr>
            <a:r>
              <a:rPr lang="en-US" sz="2500" dirty="0" smtClean="0">
                <a:latin typeface="Tahoma" charset="0"/>
              </a:rPr>
              <a:t>Reversals</a:t>
            </a:r>
            <a:endParaRPr lang="en-US" sz="2500" dirty="0">
              <a:latin typeface="Tahoma" charset="0"/>
            </a:endParaRPr>
          </a:p>
        </p:txBody>
      </p:sp>
      <p:sp>
        <p:nvSpPr>
          <p:cNvPr id="31748" name="Content Placeholder 7"/>
          <p:cNvSpPr>
            <a:spLocks noGrp="1"/>
          </p:cNvSpPr>
          <p:nvPr>
            <p:ph sz="half" idx="2"/>
          </p:nvPr>
        </p:nvSpPr>
        <p:spPr>
          <a:xfrm>
            <a:off x="4763682" y="4199416"/>
            <a:ext cx="3810000" cy="958850"/>
          </a:xfrm>
        </p:spPr>
        <p:txBody>
          <a:bodyPr/>
          <a:lstStyle/>
          <a:p>
            <a:pPr marL="0" indent="0">
              <a:buNone/>
              <a:defRPr/>
            </a:pPr>
            <a:r>
              <a:rPr lang="en-US" sz="2500" dirty="0" smtClean="0">
                <a:latin typeface="Tahoma" charset="0"/>
              </a:rPr>
              <a:t>Self-corrections (within three seconds)</a:t>
            </a:r>
            <a:endParaRPr lang="en-US" sz="2500" dirty="0">
              <a:latin typeface="Tahoma" charset="0"/>
            </a:endParaRPr>
          </a:p>
        </p:txBody>
      </p:sp>
      <p:sp>
        <p:nvSpPr>
          <p:cNvPr id="10" name="AutoShape 24"/>
          <p:cNvSpPr>
            <a:spLocks noChangeArrowheads="1"/>
          </p:cNvSpPr>
          <p:nvPr/>
        </p:nvSpPr>
        <p:spPr bwMode="auto">
          <a:xfrm>
            <a:off x="659663" y="1085849"/>
            <a:ext cx="3762375" cy="615950"/>
          </a:xfrm>
          <a:prstGeom prst="roundRect">
            <a:avLst>
              <a:gd name="adj" fmla="val 16667"/>
            </a:avLst>
          </a:prstGeom>
          <a:solidFill>
            <a:srgbClr val="2F8568"/>
          </a:solidFill>
          <a:ln>
            <a:noFill/>
          </a:ln>
          <a:effectLst/>
          <a:extLst/>
        </p:spPr>
        <p:txBody>
          <a:bodyPr wrap="none" anchor="ctr"/>
          <a:lstStyle/>
          <a:p>
            <a:pPr>
              <a:defRPr/>
            </a:pPr>
            <a:endParaRPr lang="en-US" sz="2400" dirty="0">
              <a:cs typeface="+mn-cs"/>
            </a:endParaRPr>
          </a:p>
        </p:txBody>
      </p:sp>
      <p:sp>
        <p:nvSpPr>
          <p:cNvPr id="11" name="Rectangle 2"/>
          <p:cNvSpPr>
            <a:spLocks noChangeArrowheads="1"/>
          </p:cNvSpPr>
          <p:nvPr/>
        </p:nvSpPr>
        <p:spPr bwMode="auto">
          <a:xfrm>
            <a:off x="656339" y="1128712"/>
            <a:ext cx="3765699" cy="456535"/>
          </a:xfrm>
          <a:prstGeom prst="rect">
            <a:avLst/>
          </a:prstGeom>
          <a:noFill/>
          <a:ln>
            <a:noFill/>
          </a:ln>
          <a:effectLst/>
          <a:extLst>
            <a:ext uri="{909E8E84-426E-40dd-AFC4-6F175D3DCCD1}">
              <a14:hiddenFill xmlns:a14="http://schemas.microsoft.com/office/drawing/2010/main">
                <a:solidFill>
                  <a:srgbClr val="00808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487" tIns="44450" rIns="90487" bIns="44450">
            <a:spAutoFit/>
          </a:bodyPr>
          <a:lstStyle/>
          <a:p>
            <a:pPr algn="ctr">
              <a:lnSpc>
                <a:spcPct val="90000"/>
              </a:lnSpc>
              <a:defRPr/>
            </a:pPr>
            <a:r>
              <a:rPr lang="en-US" sz="2600" b="1" dirty="0" smtClean="0">
                <a:solidFill>
                  <a:srgbClr val="F4CC82"/>
                </a:solidFill>
                <a:latin typeface="Hoefler Text"/>
                <a:cs typeface="Hoefler Text"/>
              </a:rPr>
              <a:t>Count as Errors</a:t>
            </a:r>
            <a:endParaRPr lang="en-US" sz="2600" b="1" dirty="0">
              <a:solidFill>
                <a:srgbClr val="F4CC82"/>
              </a:solidFill>
              <a:latin typeface="Hoefler Text"/>
              <a:cs typeface="Hoefler Text"/>
            </a:endParaRPr>
          </a:p>
        </p:txBody>
      </p:sp>
      <p:sp>
        <p:nvSpPr>
          <p:cNvPr id="12" name="AutoShape 24"/>
          <p:cNvSpPr>
            <a:spLocks noChangeArrowheads="1"/>
          </p:cNvSpPr>
          <p:nvPr/>
        </p:nvSpPr>
        <p:spPr bwMode="auto">
          <a:xfrm>
            <a:off x="4492625" y="1085850"/>
            <a:ext cx="3956050" cy="615950"/>
          </a:xfrm>
          <a:prstGeom prst="roundRect">
            <a:avLst>
              <a:gd name="adj" fmla="val 16667"/>
            </a:avLst>
          </a:prstGeom>
          <a:solidFill>
            <a:srgbClr val="2F8568"/>
          </a:solidFill>
          <a:ln>
            <a:noFill/>
          </a:ln>
          <a:effectLst/>
          <a:extLst/>
        </p:spPr>
        <p:txBody>
          <a:bodyPr wrap="none" anchor="ctr"/>
          <a:lstStyle/>
          <a:p>
            <a:pPr>
              <a:defRPr/>
            </a:pPr>
            <a:endParaRPr lang="en-US" sz="2400" dirty="0">
              <a:cs typeface="+mn-cs"/>
            </a:endParaRPr>
          </a:p>
        </p:txBody>
      </p:sp>
      <p:sp>
        <p:nvSpPr>
          <p:cNvPr id="13" name="Rectangle 2"/>
          <p:cNvSpPr>
            <a:spLocks noChangeArrowheads="1"/>
          </p:cNvSpPr>
          <p:nvPr/>
        </p:nvSpPr>
        <p:spPr bwMode="auto">
          <a:xfrm>
            <a:off x="4483565" y="1128713"/>
            <a:ext cx="3955083" cy="456535"/>
          </a:xfrm>
          <a:prstGeom prst="rect">
            <a:avLst/>
          </a:prstGeom>
          <a:noFill/>
          <a:ln>
            <a:noFill/>
          </a:ln>
          <a:effectLst/>
          <a:extLst>
            <a:ext uri="{909E8E84-426E-40dd-AFC4-6F175D3DCCD1}">
              <a14:hiddenFill xmlns:a14="http://schemas.microsoft.com/office/drawing/2010/main">
                <a:solidFill>
                  <a:srgbClr val="00808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487" tIns="44450" rIns="90487" bIns="44450">
            <a:spAutoFit/>
          </a:bodyPr>
          <a:lstStyle/>
          <a:p>
            <a:pPr algn="ctr">
              <a:lnSpc>
                <a:spcPct val="90000"/>
              </a:lnSpc>
              <a:defRPr/>
            </a:pPr>
            <a:r>
              <a:rPr lang="en-US" sz="2600" b="1" dirty="0" smtClean="0">
                <a:solidFill>
                  <a:srgbClr val="F4CC82"/>
                </a:solidFill>
                <a:latin typeface="Hoefler Text"/>
                <a:cs typeface="Hoefler Text"/>
              </a:rPr>
              <a:t>May Count as Errors</a:t>
            </a:r>
            <a:endParaRPr lang="en-US" sz="2600" b="1" dirty="0">
              <a:solidFill>
                <a:srgbClr val="F4CC82"/>
              </a:solidFill>
              <a:latin typeface="Hoefler Text"/>
              <a:cs typeface="Hoefler Text"/>
            </a:endParaRPr>
          </a:p>
        </p:txBody>
      </p:sp>
      <p:sp>
        <p:nvSpPr>
          <p:cNvPr id="14" name="AutoShape 24"/>
          <p:cNvSpPr>
            <a:spLocks noChangeArrowheads="1"/>
          </p:cNvSpPr>
          <p:nvPr/>
        </p:nvSpPr>
        <p:spPr bwMode="auto">
          <a:xfrm>
            <a:off x="4596183" y="3501184"/>
            <a:ext cx="4065484" cy="615950"/>
          </a:xfrm>
          <a:prstGeom prst="roundRect">
            <a:avLst>
              <a:gd name="adj" fmla="val 16667"/>
            </a:avLst>
          </a:prstGeom>
          <a:solidFill>
            <a:srgbClr val="2F8568"/>
          </a:solidFill>
          <a:ln>
            <a:noFill/>
          </a:ln>
          <a:effectLst/>
          <a:extLst/>
        </p:spPr>
        <p:txBody>
          <a:bodyPr wrap="none" anchor="ctr"/>
          <a:lstStyle/>
          <a:p>
            <a:pPr>
              <a:defRPr/>
            </a:pPr>
            <a:endParaRPr lang="en-US" sz="2400" dirty="0">
              <a:cs typeface="+mn-cs"/>
            </a:endParaRPr>
          </a:p>
        </p:txBody>
      </p:sp>
      <p:sp>
        <p:nvSpPr>
          <p:cNvPr id="15" name="Rectangle 2"/>
          <p:cNvSpPr>
            <a:spLocks noChangeArrowheads="1"/>
          </p:cNvSpPr>
          <p:nvPr/>
        </p:nvSpPr>
        <p:spPr bwMode="auto">
          <a:xfrm>
            <a:off x="4868900" y="3576607"/>
            <a:ext cx="3603625" cy="414216"/>
          </a:xfrm>
          <a:prstGeom prst="rect">
            <a:avLst/>
          </a:prstGeom>
          <a:noFill/>
          <a:ln>
            <a:noFill/>
          </a:ln>
          <a:effectLst/>
          <a:extLst>
            <a:ext uri="{909E8E84-426E-40dd-AFC4-6F175D3DCCD1}">
              <a14:hiddenFill xmlns:a14="http://schemas.microsoft.com/office/drawing/2010/main">
                <a:solidFill>
                  <a:srgbClr val="00808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spAutoFit/>
          </a:bodyPr>
          <a:lstStyle/>
          <a:p>
            <a:pPr algn="ctr">
              <a:lnSpc>
                <a:spcPct val="90000"/>
              </a:lnSpc>
              <a:defRPr/>
            </a:pPr>
            <a:r>
              <a:rPr lang="en-US" sz="2300" b="1" dirty="0" smtClean="0">
                <a:solidFill>
                  <a:srgbClr val="F4CC82"/>
                </a:solidFill>
                <a:latin typeface="Hoefler Text"/>
                <a:cs typeface="Hoefler Text"/>
              </a:rPr>
              <a:t>Do Not Count as Errors</a:t>
            </a:r>
            <a:endParaRPr lang="en-US" sz="2300" b="1" dirty="0">
              <a:solidFill>
                <a:srgbClr val="F4CC82"/>
              </a:solidFill>
              <a:latin typeface="Hoefler Text"/>
              <a:cs typeface="Hoefler Text"/>
            </a:endParaRPr>
          </a:p>
        </p:txBody>
      </p:sp>
      <p:sp>
        <p:nvSpPr>
          <p:cNvPr id="16" name="Content Placeholder 7"/>
          <p:cNvSpPr txBox="1">
            <a:spLocks/>
          </p:cNvSpPr>
          <p:nvPr/>
        </p:nvSpPr>
        <p:spPr bwMode="auto">
          <a:xfrm>
            <a:off x="4655581" y="1812117"/>
            <a:ext cx="3810000"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77" tIns="44445" rIns="90477" bIns="44445" numCol="1" anchor="t" anchorCtr="0" compatLnSpc="1">
            <a:prstTxWarp prst="textNoShape">
              <a:avLst/>
            </a:prstTxWarp>
          </a:bodyPr>
          <a:lstStyle>
            <a:lvl1pPr marL="342900" indent="-342900" algn="l" rtl="0" eaLnBrk="0" fontAlgn="base" hangingPunct="0">
              <a:spcBef>
                <a:spcPts val="1200"/>
              </a:spcBef>
              <a:spcAft>
                <a:spcPct val="0"/>
              </a:spcAft>
              <a:buClr>
                <a:srgbClr val="BF2476"/>
              </a:buClr>
              <a:buSzPct val="150000"/>
              <a:buFont typeface="Arial" charset="0"/>
              <a:buChar char="•"/>
              <a:defRPr sz="2800" b="1">
                <a:solidFill>
                  <a:srgbClr val="BF2476"/>
                </a:solidFill>
                <a:latin typeface="+mn-lt"/>
                <a:ea typeface="ＭＳ Ｐゴシック" pitchFamily="-108" charset="-128"/>
                <a:cs typeface="ＭＳ Ｐゴシック" pitchFamily="-108" charset="-128"/>
              </a:defRPr>
            </a:lvl1pPr>
            <a:lvl2pPr marL="855663" indent="-398463" algn="l" rtl="0" eaLnBrk="0" fontAlgn="base" hangingPunct="0">
              <a:spcBef>
                <a:spcPts val="1200"/>
              </a:spcBef>
              <a:spcAft>
                <a:spcPct val="0"/>
              </a:spcAft>
              <a:buClr>
                <a:srgbClr val="BF2476"/>
              </a:buClr>
              <a:buSzPct val="150000"/>
              <a:buFont typeface="Arial" charset="0"/>
              <a:buChar char="•"/>
              <a:defRPr sz="2400" b="1">
                <a:solidFill>
                  <a:srgbClr val="BF2476"/>
                </a:solidFill>
                <a:latin typeface="+mn-lt"/>
                <a:ea typeface="ＭＳ Ｐゴシック" pitchFamily="-109" charset="-128"/>
              </a:defRPr>
            </a:lvl2pPr>
            <a:lvl3pPr marL="1317625" indent="-347663" algn="l" rtl="0" eaLnBrk="0" fontAlgn="base" hangingPunct="0">
              <a:spcBef>
                <a:spcPts val="1200"/>
              </a:spcBef>
              <a:spcAft>
                <a:spcPct val="0"/>
              </a:spcAft>
              <a:buClr>
                <a:srgbClr val="BF2476"/>
              </a:buClr>
              <a:buSzPct val="150000"/>
              <a:buFont typeface="Arial" charset="0"/>
              <a:buChar char="•"/>
              <a:defRPr sz="2000" b="1">
                <a:solidFill>
                  <a:srgbClr val="BF2476"/>
                </a:solidFill>
                <a:latin typeface="+mn-lt"/>
                <a:ea typeface="ＭＳ Ｐゴシック" pitchFamily="-109" charset="-128"/>
              </a:defRPr>
            </a:lvl3pPr>
            <a:lvl4pPr marL="1768475" indent="-336550" algn="l" rtl="0" eaLnBrk="0" fontAlgn="base" hangingPunct="0">
              <a:spcBef>
                <a:spcPts val="1200"/>
              </a:spcBef>
              <a:spcAft>
                <a:spcPct val="0"/>
              </a:spcAft>
              <a:buClr>
                <a:srgbClr val="BF2476"/>
              </a:buClr>
              <a:buSzPct val="150000"/>
              <a:buFont typeface="Arial" charset="0"/>
              <a:buChar char="•"/>
              <a:defRPr sz="1800" b="1">
                <a:solidFill>
                  <a:srgbClr val="BF2476"/>
                </a:solidFill>
                <a:latin typeface="+mn-lt"/>
                <a:ea typeface="ＭＳ Ｐゴシック" pitchFamily="-109" charset="-128"/>
              </a:defRPr>
            </a:lvl4pPr>
            <a:lvl5pPr marL="2228850" indent="-346075" algn="l" rtl="0" eaLnBrk="0" fontAlgn="base" hangingPunct="0">
              <a:spcBef>
                <a:spcPts val="1200"/>
              </a:spcBef>
              <a:spcAft>
                <a:spcPct val="0"/>
              </a:spcAft>
              <a:buClr>
                <a:srgbClr val="BF2476"/>
              </a:buClr>
              <a:buSzPct val="150000"/>
              <a:buFont typeface="Arial" charset="0"/>
              <a:buChar char="•"/>
              <a:defRPr sz="1800" b="1">
                <a:solidFill>
                  <a:srgbClr val="BF2476"/>
                </a:solidFill>
                <a:latin typeface="+mn-lt"/>
                <a:ea typeface="ＭＳ Ｐゴシック" pitchFamily="-109" charset="-128"/>
              </a:defRPr>
            </a:lvl5pPr>
            <a:lvl6pPr marL="2686050" indent="-346075" algn="l" rtl="0" eaLnBrk="0" fontAlgn="base" hangingPunct="0">
              <a:spcBef>
                <a:spcPct val="50000"/>
              </a:spcBef>
              <a:spcAft>
                <a:spcPct val="0"/>
              </a:spcAft>
              <a:buSzPct val="100000"/>
              <a:buBlip>
                <a:blip r:embed="rId3"/>
              </a:buBlip>
              <a:defRPr sz="1800" b="1">
                <a:solidFill>
                  <a:srgbClr val="5C0071"/>
                </a:solidFill>
                <a:latin typeface="+mn-lt"/>
                <a:ea typeface="ＭＳ Ｐゴシック" pitchFamily="-109" charset="-128"/>
              </a:defRPr>
            </a:lvl6pPr>
            <a:lvl7pPr marL="3143250" indent="-346075" algn="l" rtl="0" eaLnBrk="0" fontAlgn="base" hangingPunct="0">
              <a:spcBef>
                <a:spcPct val="50000"/>
              </a:spcBef>
              <a:spcAft>
                <a:spcPct val="0"/>
              </a:spcAft>
              <a:buSzPct val="100000"/>
              <a:buBlip>
                <a:blip r:embed="rId3"/>
              </a:buBlip>
              <a:defRPr sz="1800" b="1">
                <a:solidFill>
                  <a:srgbClr val="5C0071"/>
                </a:solidFill>
                <a:latin typeface="+mn-lt"/>
                <a:ea typeface="ＭＳ Ｐゴシック" pitchFamily="-109" charset="-128"/>
              </a:defRPr>
            </a:lvl7pPr>
            <a:lvl8pPr marL="3600450" indent="-346075" algn="l" rtl="0" eaLnBrk="0" fontAlgn="base" hangingPunct="0">
              <a:spcBef>
                <a:spcPct val="50000"/>
              </a:spcBef>
              <a:spcAft>
                <a:spcPct val="0"/>
              </a:spcAft>
              <a:buSzPct val="100000"/>
              <a:buBlip>
                <a:blip r:embed="rId3"/>
              </a:buBlip>
              <a:defRPr sz="1800" b="1">
                <a:solidFill>
                  <a:srgbClr val="5C0071"/>
                </a:solidFill>
                <a:latin typeface="+mn-lt"/>
                <a:ea typeface="ＭＳ Ｐゴシック" pitchFamily="-109" charset="-128"/>
              </a:defRPr>
            </a:lvl8pPr>
            <a:lvl9pPr marL="4057650" indent="-346075" algn="l" rtl="0" eaLnBrk="0" fontAlgn="base" hangingPunct="0">
              <a:spcBef>
                <a:spcPct val="50000"/>
              </a:spcBef>
              <a:spcAft>
                <a:spcPct val="0"/>
              </a:spcAft>
              <a:buSzPct val="100000"/>
              <a:buBlip>
                <a:blip r:embed="rId3"/>
              </a:buBlip>
              <a:defRPr sz="1800" b="1">
                <a:solidFill>
                  <a:srgbClr val="5C0071"/>
                </a:solidFill>
                <a:latin typeface="+mn-lt"/>
                <a:ea typeface="ＭＳ Ｐゴシック" pitchFamily="-109" charset="-128"/>
              </a:defRPr>
            </a:lvl9pPr>
          </a:lstStyle>
          <a:p>
            <a:pPr>
              <a:defRPr/>
            </a:pPr>
            <a:r>
              <a:rPr lang="en-US" sz="2500" dirty="0">
                <a:latin typeface="Tahoma" charset="0"/>
              </a:rPr>
              <a:t>Insertions </a:t>
            </a:r>
          </a:p>
          <a:p>
            <a:pPr>
              <a:defRPr/>
            </a:pPr>
            <a:r>
              <a:rPr lang="en-US" sz="2500" dirty="0" smtClean="0">
                <a:latin typeface="Tahoma" charset="0"/>
              </a:rPr>
              <a:t>Repetitions</a:t>
            </a:r>
            <a:endParaRPr lang="en-US" sz="2500" dirty="0">
              <a:latin typeface="Tahoma" charset="0"/>
            </a:endParaRPr>
          </a:p>
        </p:txBody>
      </p:sp>
      <p:pic>
        <p:nvPicPr>
          <p:cNvPr id="20" name="Picture 19" descr="activity-purpl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32401" y="484253"/>
            <a:ext cx="859545" cy="752636"/>
          </a:xfrm>
          <a:prstGeom prst="rect">
            <a:avLst/>
          </a:prstGeom>
          <a:effectLst>
            <a:glow rad="101600">
              <a:srgbClr val="FDD486">
                <a:alpha val="92000"/>
              </a:srgbClr>
            </a:glow>
          </a:effectLst>
        </p:spPr>
      </p:pic>
      <p:pic>
        <p:nvPicPr>
          <p:cNvPr id="21" name="Picture 20" descr="Handout.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16938" y="1387475"/>
            <a:ext cx="500062" cy="722313"/>
          </a:xfrm>
          <a:prstGeom prst="rect">
            <a:avLst/>
          </a:prstGeom>
          <a:ln>
            <a:noFill/>
          </a:ln>
          <a:effectLst>
            <a:outerShdw blurRad="101600" dist="101600" dir="2700000" algn="tl" rotWithShape="0">
              <a:srgbClr val="333333">
                <a:alpha val="65000"/>
              </a:srgbClr>
            </a:outerShdw>
          </a:effectLst>
        </p:spPr>
      </p:pic>
    </p:spTree>
    <p:extLst>
      <p:ext uri="{BB962C8B-B14F-4D97-AF65-F5344CB8AC3E}">
        <p14:creationId xmlns:p14="http://schemas.microsoft.com/office/powerpoint/2010/main" val="124843534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p:nvPr>
        </p:nvSpPr>
        <p:spPr/>
        <p:txBody>
          <a:bodyPr/>
          <a:lstStyle/>
          <a:p>
            <a:r>
              <a:rPr lang="en-US" dirty="0" smtClean="0"/>
              <a:t>Practice</a:t>
            </a:r>
            <a:endParaRPr lang="en-US" dirty="0"/>
          </a:p>
        </p:txBody>
      </p:sp>
      <p:pic>
        <p:nvPicPr>
          <p:cNvPr id="49" name="Picture 48" descr="activity-purpl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2401" y="484253"/>
            <a:ext cx="859545" cy="752636"/>
          </a:xfrm>
          <a:prstGeom prst="rect">
            <a:avLst/>
          </a:prstGeom>
          <a:effectLst>
            <a:glow rad="101600">
              <a:srgbClr val="FDD486">
                <a:alpha val="92000"/>
              </a:srgbClr>
            </a:glow>
          </a:effectLst>
        </p:spPr>
      </p:pic>
      <p:pic>
        <p:nvPicPr>
          <p:cNvPr id="50" name="Picture 49" descr="Handou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16938" y="1387475"/>
            <a:ext cx="500062" cy="722313"/>
          </a:xfrm>
          <a:prstGeom prst="rect">
            <a:avLst/>
          </a:prstGeom>
          <a:ln>
            <a:noFill/>
          </a:ln>
          <a:effectLst>
            <a:outerShdw blurRad="101600" dist="101600" dir="2700000" algn="tl" rotWithShape="0">
              <a:srgbClr val="333333">
                <a:alpha val="65000"/>
              </a:srgbClr>
            </a:outerShdw>
          </a:effectLst>
        </p:spPr>
      </p:pic>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l="10353" t="8664" r="10277" b="7332"/>
          <a:stretch/>
        </p:blipFill>
        <p:spPr>
          <a:xfrm rot="5400000">
            <a:off x="2020155" y="159916"/>
            <a:ext cx="5122473" cy="7015561"/>
          </a:xfrm>
          <a:prstGeom prst="rect">
            <a:avLst/>
          </a:prstGeom>
          <a:solidFill>
            <a:srgbClr val="FFFFFE"/>
          </a:solidFill>
          <a:ln>
            <a:solidFill>
              <a:schemeClr val="accent4"/>
            </a:solidFill>
          </a:ln>
          <a:effectLst>
            <a:outerShdw blurRad="101600" dist="101600" dir="2700000" algn="tl" rotWithShape="0">
              <a:srgbClr val="000000">
                <a:alpha val="65000"/>
              </a:srgbClr>
            </a:outerShdw>
          </a:effectLst>
        </p:spPr>
      </p:pic>
    </p:spTree>
    <p:extLst>
      <p:ext uri="{BB962C8B-B14F-4D97-AF65-F5344CB8AC3E}">
        <p14:creationId xmlns:p14="http://schemas.microsoft.com/office/powerpoint/2010/main" val="1630685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lstStyle/>
          <a:p>
            <a:r>
              <a:rPr lang="en-US" dirty="0" smtClean="0"/>
              <a:t>Setting Fluency Goals</a:t>
            </a:r>
            <a:endParaRPr lang="en-US" dirty="0"/>
          </a:p>
        </p:txBody>
      </p:sp>
      <p:sp>
        <p:nvSpPr>
          <p:cNvPr id="22530" name="Rectangle 9"/>
          <p:cNvSpPr>
            <a:spLocks noGrp="1" noChangeArrowheads="1"/>
          </p:cNvSpPr>
          <p:nvPr>
            <p:ph type="body" idx="1"/>
          </p:nvPr>
        </p:nvSpPr>
        <p:spPr/>
        <p:txBody>
          <a:bodyPr/>
          <a:lstStyle/>
          <a:p>
            <a:r>
              <a:rPr lang="en-US" dirty="0" smtClean="0"/>
              <a:t>Set instructional goals that will help your students become fluent readers.</a:t>
            </a:r>
          </a:p>
          <a:p>
            <a:r>
              <a:rPr lang="en-US" dirty="0" smtClean="0"/>
              <a:t>The recommended weekly improvement is one-and-a-half to three WCPM.</a:t>
            </a:r>
            <a:endParaRPr lang="en-US" dirty="0"/>
          </a:p>
        </p:txBody>
      </p:sp>
    </p:spTree>
    <p:extLst>
      <p:ext uri="{BB962C8B-B14F-4D97-AF65-F5344CB8AC3E}">
        <p14:creationId xmlns:p14="http://schemas.microsoft.com/office/powerpoint/2010/main" val="1095295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
          <p:cNvSpPr>
            <a:spLocks noGrp="1" noChangeArrowheads="1"/>
          </p:cNvSpPr>
          <p:nvPr>
            <p:ph type="title"/>
          </p:nvPr>
        </p:nvSpPr>
        <p:spPr/>
        <p:txBody>
          <a:bodyPr/>
          <a:lstStyle/>
          <a:p>
            <a:pPr>
              <a:lnSpc>
                <a:spcPts val="3000"/>
              </a:lnSpc>
              <a:defRPr/>
            </a:pPr>
            <a:r>
              <a:rPr lang="en-US" dirty="0">
                <a:latin typeface="Hoefler Text" charset="0"/>
              </a:rPr>
              <a:t>Oral Reading Fluency Norms</a:t>
            </a:r>
          </a:p>
        </p:txBody>
      </p:sp>
      <p:graphicFrame>
        <p:nvGraphicFramePr>
          <p:cNvPr id="220402" name="Group 242"/>
          <p:cNvGraphicFramePr>
            <a:graphicFrameLocks noGrp="1"/>
          </p:cNvGraphicFramePr>
          <p:nvPr>
            <p:ph idx="4294967295"/>
            <p:extLst>
              <p:ext uri="{D42A27DB-BD31-4B8C-83A1-F6EECF244321}">
                <p14:modId xmlns:p14="http://schemas.microsoft.com/office/powerpoint/2010/main" val="1946521007"/>
              </p:ext>
            </p:extLst>
          </p:nvPr>
        </p:nvGraphicFramePr>
        <p:xfrm>
          <a:off x="1174750" y="2300559"/>
          <a:ext cx="6778625" cy="1219200"/>
        </p:xfrm>
        <a:graphic>
          <a:graphicData uri="http://schemas.openxmlformats.org/drawingml/2006/table">
            <a:tbl>
              <a:tblPr/>
              <a:tblGrid>
                <a:gridCol w="1527175"/>
                <a:gridCol w="1519238"/>
                <a:gridCol w="1293792"/>
                <a:gridCol w="1287107"/>
                <a:gridCol w="1151313"/>
              </a:tblGrid>
              <a:tr h="304800">
                <a:tc rowSpan="4">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r>
                        <a:rPr kumimoji="0" lang="en-US" sz="2800" b="1" i="0" u="none" strike="noStrike" cap="none" normalizeH="0" baseline="0" dirty="0">
                          <a:ln>
                            <a:noFill/>
                          </a:ln>
                          <a:solidFill>
                            <a:srgbClr val="FDD486"/>
                          </a:solidFill>
                          <a:effectLst/>
                          <a:latin typeface="Tahoma" charset="0"/>
                          <a:ea typeface="ＭＳ Ｐゴシック" charset="0"/>
                          <a:cs typeface="ＭＳ Ｐゴシック" charset="0"/>
                        </a:rPr>
                        <a:t>Gr 1</a:t>
                      </a:r>
                      <a:endParaRPr kumimoji="0" lang="en-US" sz="2000" b="1" i="0" u="none" strike="noStrike" cap="none" normalizeH="0" baseline="0" dirty="0">
                        <a:ln>
                          <a:noFill/>
                        </a:ln>
                        <a:solidFill>
                          <a:srgbClr val="FDD486"/>
                        </a:solidFill>
                        <a:effectLst/>
                        <a:latin typeface="Tahoma" charset="0"/>
                        <a:ea typeface="ＭＳ Ｐゴシック" charset="0"/>
                        <a:cs typeface="ＭＳ Ｐゴシック" charset="0"/>
                      </a:endParaRP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r>
                        <a:rPr kumimoji="0" lang="en-US" sz="1400" b="1" i="0" u="none" strike="noStrike" cap="none" normalizeH="0" baseline="0" dirty="0">
                          <a:ln>
                            <a:noFill/>
                          </a:ln>
                          <a:solidFill>
                            <a:srgbClr val="FDD486"/>
                          </a:solidFill>
                          <a:effectLst/>
                          <a:latin typeface="Tahoma" charset="0"/>
                          <a:ea typeface="ＭＳ Ｐゴシック" charset="0"/>
                          <a:cs typeface="ＭＳ Ｐゴシック" charset="0"/>
                        </a:rPr>
                        <a:t>90%</a:t>
                      </a: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endParaRPr kumimoji="0" lang="en-US" sz="1400" b="1" i="0" u="none" strike="noStrike" cap="none" normalizeH="0" baseline="0" dirty="0">
                        <a:ln>
                          <a:noFill/>
                        </a:ln>
                        <a:solidFill>
                          <a:srgbClr val="FDD486"/>
                        </a:solidFill>
                        <a:effectLst/>
                        <a:latin typeface="Tahoma" charset="0"/>
                        <a:ea typeface="ＭＳ Ｐゴシック" charset="0"/>
                        <a:cs typeface="ＭＳ Ｐゴシック" charset="0"/>
                      </a:endParaRP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r>
                        <a:rPr kumimoji="0" lang="en-US" sz="1400" b="1" i="0" u="none" strike="noStrike" cap="none" normalizeH="0" baseline="0" dirty="0">
                          <a:ln>
                            <a:noFill/>
                          </a:ln>
                          <a:solidFill>
                            <a:srgbClr val="FDD486"/>
                          </a:solidFill>
                          <a:effectLst/>
                          <a:latin typeface="Tahoma" charset="0"/>
                          <a:ea typeface="ＭＳ Ｐゴシック" charset="0"/>
                          <a:cs typeface="ＭＳ Ｐゴシック" charset="0"/>
                        </a:rPr>
                        <a:t>81</a:t>
                      </a: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r>
                        <a:rPr kumimoji="0" lang="en-US" sz="1400" b="1" i="0" u="none" strike="noStrike" cap="none" normalizeH="0" baseline="0" dirty="0">
                          <a:ln>
                            <a:noFill/>
                          </a:ln>
                          <a:solidFill>
                            <a:srgbClr val="FDD486"/>
                          </a:solidFill>
                          <a:effectLst/>
                          <a:latin typeface="Tahoma" charset="0"/>
                          <a:ea typeface="ＭＳ Ｐゴシック" charset="0"/>
                          <a:cs typeface="ＭＳ Ｐゴシック" charset="0"/>
                        </a:rPr>
                        <a:t>111</a:t>
                      </a: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r>
              <a:tr h="304800">
                <a:tc vMerge="1">
                  <a:txBody>
                    <a:bodyPr/>
                    <a:lstStyle/>
                    <a:p>
                      <a:endParaRPr lang="en-US"/>
                    </a:p>
                  </a:txBody>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r>
                        <a:rPr kumimoji="0" lang="en-US" sz="1400" b="1" i="0" u="none" strike="noStrike" cap="none" normalizeH="0" baseline="0" dirty="0">
                          <a:ln>
                            <a:noFill/>
                          </a:ln>
                          <a:solidFill>
                            <a:srgbClr val="FDD486"/>
                          </a:solidFill>
                          <a:effectLst/>
                          <a:latin typeface="Tahoma" charset="0"/>
                          <a:ea typeface="ＭＳ Ｐゴシック" charset="0"/>
                          <a:cs typeface="ＭＳ Ｐゴシック" charset="0"/>
                        </a:rPr>
                        <a:t>75%</a:t>
                      </a: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endParaRPr kumimoji="0" lang="en-US" sz="1400" b="1" i="0" u="none" strike="noStrike" cap="none" normalizeH="0" baseline="0" dirty="0">
                        <a:ln>
                          <a:noFill/>
                        </a:ln>
                        <a:solidFill>
                          <a:srgbClr val="FDD486"/>
                        </a:solidFill>
                        <a:effectLst/>
                        <a:latin typeface="Tahoma" charset="0"/>
                        <a:ea typeface="ＭＳ Ｐゴシック" charset="0"/>
                        <a:cs typeface="ＭＳ Ｐゴシック" charset="0"/>
                      </a:endParaRP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r>
                        <a:rPr kumimoji="0" lang="en-US" sz="1400" b="1" i="0" u="none" strike="noStrike" cap="none" normalizeH="0" baseline="0" dirty="0">
                          <a:ln>
                            <a:noFill/>
                          </a:ln>
                          <a:solidFill>
                            <a:srgbClr val="FDD486"/>
                          </a:solidFill>
                          <a:effectLst/>
                          <a:latin typeface="Tahoma" charset="0"/>
                          <a:ea typeface="ＭＳ Ｐゴシック" charset="0"/>
                          <a:cs typeface="ＭＳ Ｐゴシック" charset="0"/>
                        </a:rPr>
                        <a:t>47</a:t>
                      </a: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r>
                        <a:rPr kumimoji="0" lang="en-US" sz="1400" b="1" i="0" u="none" strike="noStrike" cap="none" normalizeH="0" baseline="0" dirty="0">
                          <a:ln>
                            <a:noFill/>
                          </a:ln>
                          <a:solidFill>
                            <a:srgbClr val="FDD486"/>
                          </a:solidFill>
                          <a:effectLst/>
                          <a:latin typeface="Tahoma" charset="0"/>
                          <a:ea typeface="ＭＳ Ｐゴシック" charset="0"/>
                          <a:cs typeface="ＭＳ Ｐゴシック" charset="0"/>
                        </a:rPr>
                        <a:t>82</a:t>
                      </a: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r>
              <a:tr h="304800">
                <a:tc vMerge="1">
                  <a:txBody>
                    <a:bodyPr/>
                    <a:lstStyle/>
                    <a:p>
                      <a:endParaRPr lang="en-US"/>
                    </a:p>
                  </a:txBody>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r>
                        <a:rPr kumimoji="0" lang="en-US" sz="1400" b="1" i="0" u="none" strike="noStrike" cap="none" normalizeH="0" baseline="0" dirty="0">
                          <a:ln>
                            <a:noFill/>
                          </a:ln>
                          <a:solidFill>
                            <a:srgbClr val="FDD486"/>
                          </a:solidFill>
                          <a:effectLst/>
                          <a:latin typeface="Tahoma" charset="0"/>
                          <a:ea typeface="ＭＳ Ｐゴシック" charset="0"/>
                          <a:cs typeface="ＭＳ Ｐゴシック" charset="0"/>
                        </a:rPr>
                        <a:t>50%</a:t>
                      </a: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endParaRPr kumimoji="0" lang="en-US" sz="1400" b="1" i="0" u="none" strike="noStrike" cap="none" normalizeH="0" baseline="0" dirty="0">
                        <a:ln>
                          <a:noFill/>
                        </a:ln>
                        <a:solidFill>
                          <a:srgbClr val="FDD486"/>
                        </a:solidFill>
                        <a:effectLst/>
                        <a:latin typeface="Tahoma" charset="0"/>
                        <a:ea typeface="ＭＳ Ｐゴシック" charset="0"/>
                        <a:cs typeface="ＭＳ Ｐゴシック" charset="0"/>
                      </a:endParaRP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r>
                        <a:rPr kumimoji="0" lang="en-US" sz="1400" b="1" i="0" u="none" strike="noStrike" cap="none" normalizeH="0" baseline="0" dirty="0">
                          <a:ln>
                            <a:noFill/>
                          </a:ln>
                          <a:solidFill>
                            <a:srgbClr val="FDD486"/>
                          </a:solidFill>
                          <a:effectLst/>
                          <a:latin typeface="Tahoma" charset="0"/>
                          <a:ea typeface="ＭＳ Ｐゴシック" charset="0"/>
                          <a:cs typeface="ＭＳ Ｐゴシック" charset="0"/>
                        </a:rPr>
                        <a:t>23</a:t>
                      </a: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r>
                        <a:rPr kumimoji="0" lang="en-US" sz="1400" b="1" i="0" u="none" strike="noStrike" cap="none" normalizeH="0" baseline="0" dirty="0">
                          <a:ln>
                            <a:noFill/>
                          </a:ln>
                          <a:solidFill>
                            <a:srgbClr val="FDD486"/>
                          </a:solidFill>
                          <a:effectLst/>
                          <a:latin typeface="Tahoma" charset="0"/>
                          <a:ea typeface="ＭＳ Ｐゴシック" charset="0"/>
                          <a:cs typeface="ＭＳ Ｐゴシック" charset="0"/>
                        </a:rPr>
                        <a:t>53</a:t>
                      </a: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r>
              <a:tr h="304800">
                <a:tc vMerge="1">
                  <a:txBody>
                    <a:bodyPr/>
                    <a:lstStyle/>
                    <a:p>
                      <a:endParaRPr lang="en-US"/>
                    </a:p>
                  </a:txBody>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r>
                        <a:rPr kumimoji="0" lang="en-US" sz="1400" b="1" i="0" u="none" strike="noStrike" cap="none" normalizeH="0" baseline="0" dirty="0">
                          <a:ln>
                            <a:noFill/>
                          </a:ln>
                          <a:solidFill>
                            <a:srgbClr val="FDD486"/>
                          </a:solidFill>
                          <a:effectLst/>
                          <a:latin typeface="Tahoma" charset="0"/>
                          <a:ea typeface="ＭＳ Ｐゴシック" charset="0"/>
                          <a:cs typeface="ＭＳ Ｐゴシック" charset="0"/>
                        </a:rPr>
                        <a:t>25%</a:t>
                      </a: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endParaRPr kumimoji="0" lang="en-US" sz="1400" b="1" i="0" u="none" strike="noStrike" cap="none" normalizeH="0" baseline="0" dirty="0">
                        <a:ln>
                          <a:noFill/>
                        </a:ln>
                        <a:solidFill>
                          <a:srgbClr val="FDD486"/>
                        </a:solidFill>
                        <a:effectLst/>
                        <a:latin typeface="Tahoma" charset="0"/>
                        <a:ea typeface="ＭＳ Ｐゴシック" charset="0"/>
                        <a:cs typeface="ＭＳ Ｐゴシック" charset="0"/>
                      </a:endParaRP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r>
                        <a:rPr kumimoji="0" lang="en-US" sz="1400" b="1" i="0" u="none" strike="noStrike" cap="none" normalizeH="0" baseline="0" dirty="0">
                          <a:ln>
                            <a:noFill/>
                          </a:ln>
                          <a:solidFill>
                            <a:srgbClr val="FDD486"/>
                          </a:solidFill>
                          <a:effectLst/>
                          <a:latin typeface="Tahoma" charset="0"/>
                          <a:ea typeface="ＭＳ Ｐゴシック" charset="0"/>
                          <a:cs typeface="ＭＳ Ｐゴシック" charset="0"/>
                        </a:rPr>
                        <a:t>12</a:t>
                      </a: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charset="0"/>
                        <a:buNone/>
                        <a:tabLst/>
                      </a:pPr>
                      <a:r>
                        <a:rPr kumimoji="0" lang="en-US" sz="1400" b="1" i="0" u="none" strike="noStrike" cap="none" normalizeH="0" baseline="0" dirty="0">
                          <a:ln>
                            <a:noFill/>
                          </a:ln>
                          <a:solidFill>
                            <a:srgbClr val="FDD486"/>
                          </a:solidFill>
                          <a:effectLst/>
                          <a:latin typeface="Tahoma" charset="0"/>
                          <a:ea typeface="ＭＳ Ｐゴシック" charset="0"/>
                          <a:cs typeface="ＭＳ Ｐゴシック" charset="0"/>
                        </a:rPr>
                        <a:t>28</a:t>
                      </a:r>
                    </a:p>
                  </a:txBody>
                  <a:tcPr marL="110459" marR="110459"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chemeClr val="tx1"/>
                    </a:solidFill>
                  </a:tcPr>
                </a:tc>
              </a:tr>
            </a:tbl>
          </a:graphicData>
        </a:graphic>
      </p:graphicFrame>
      <p:graphicFrame>
        <p:nvGraphicFramePr>
          <p:cNvPr id="220404" name="Group 244"/>
          <p:cNvGraphicFramePr>
            <a:graphicFrameLocks noGrp="1"/>
          </p:cNvGraphicFramePr>
          <p:nvPr>
            <p:extLst>
              <p:ext uri="{D42A27DB-BD31-4B8C-83A1-F6EECF244321}">
                <p14:modId xmlns:p14="http://schemas.microsoft.com/office/powerpoint/2010/main" val="2759730753"/>
              </p:ext>
            </p:extLst>
          </p:nvPr>
        </p:nvGraphicFramePr>
        <p:xfrm>
          <a:off x="1167399" y="3541399"/>
          <a:ext cx="6792913" cy="1263651"/>
        </p:xfrm>
        <a:graphic>
          <a:graphicData uri="http://schemas.openxmlformats.org/drawingml/2006/table">
            <a:tbl>
              <a:tblPr/>
              <a:tblGrid>
                <a:gridCol w="1535113"/>
                <a:gridCol w="1535112"/>
                <a:gridCol w="1282700"/>
                <a:gridCol w="1285875"/>
                <a:gridCol w="1154113"/>
              </a:tblGrid>
              <a:tr h="319088">
                <a:tc rowSpan="4">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2800" b="1" i="0" u="none" strike="noStrike" cap="none" normalizeH="0" baseline="0" dirty="0">
                          <a:ln>
                            <a:noFill/>
                          </a:ln>
                          <a:solidFill>
                            <a:srgbClr val="FDD486"/>
                          </a:solidFill>
                          <a:effectLst/>
                          <a:latin typeface="Tahoma" pitchFamily="-112" charset="0"/>
                        </a:rPr>
                        <a:t>Gr 2</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90%</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106</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125</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142</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r>
              <a:tr h="319088">
                <a:tc vMerge="1">
                  <a:txBody>
                    <a:bodyPr/>
                    <a:lstStyle/>
                    <a:p>
                      <a:endParaRPr lang="en-US"/>
                    </a:p>
                  </a:txBody>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a:ln>
                            <a:noFill/>
                          </a:ln>
                          <a:solidFill>
                            <a:srgbClr val="FDD486"/>
                          </a:solidFill>
                          <a:effectLst/>
                          <a:latin typeface="Tahoma" pitchFamily="-112" charset="0"/>
                        </a:rPr>
                        <a:t>75%</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79</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100</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117</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r>
              <a:tr h="320675">
                <a:tc vMerge="1">
                  <a:txBody>
                    <a:bodyPr/>
                    <a:lstStyle/>
                    <a:p>
                      <a:endParaRPr lang="en-US"/>
                    </a:p>
                  </a:txBody>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a:ln>
                            <a:noFill/>
                          </a:ln>
                          <a:solidFill>
                            <a:srgbClr val="FDD486"/>
                          </a:solidFill>
                          <a:effectLst/>
                          <a:latin typeface="Tahoma" pitchFamily="-112" charset="0"/>
                        </a:rPr>
                        <a:t>50%</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51</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72</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89</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r>
              <a:tr h="304800">
                <a:tc vMerge="1">
                  <a:txBody>
                    <a:bodyPr/>
                    <a:lstStyle/>
                    <a:p>
                      <a:endParaRPr lang="en-US"/>
                    </a:p>
                  </a:txBody>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a:ln>
                            <a:noFill/>
                          </a:ln>
                          <a:solidFill>
                            <a:srgbClr val="FDD486"/>
                          </a:solidFill>
                          <a:effectLst/>
                          <a:latin typeface="Tahoma" pitchFamily="-112" charset="0"/>
                        </a:rPr>
                        <a:t>25%</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25</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42</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61</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BF2476"/>
                    </a:solidFill>
                  </a:tcPr>
                </a:tc>
              </a:tr>
            </a:tbl>
          </a:graphicData>
        </a:graphic>
      </p:graphicFrame>
      <p:graphicFrame>
        <p:nvGraphicFramePr>
          <p:cNvPr id="220367" name="Group 207"/>
          <p:cNvGraphicFramePr>
            <a:graphicFrameLocks noGrp="1"/>
          </p:cNvGraphicFramePr>
          <p:nvPr>
            <p:extLst>
              <p:ext uri="{D42A27DB-BD31-4B8C-83A1-F6EECF244321}">
                <p14:modId xmlns:p14="http://schemas.microsoft.com/office/powerpoint/2010/main" val="2824308"/>
              </p:ext>
            </p:extLst>
          </p:nvPr>
        </p:nvGraphicFramePr>
        <p:xfrm>
          <a:off x="2685464" y="1469361"/>
          <a:ext cx="5257800" cy="823010"/>
        </p:xfrm>
        <a:graphic>
          <a:graphicData uri="http://schemas.openxmlformats.org/drawingml/2006/table">
            <a:tbl>
              <a:tblPr/>
              <a:tblGrid>
                <a:gridCol w="1524000"/>
                <a:gridCol w="1296967"/>
                <a:gridCol w="1293833"/>
                <a:gridCol w="1143000"/>
              </a:tblGrid>
              <a:tr h="579438">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112" charset="2"/>
                        <a:buNone/>
                        <a:tabLst/>
                      </a:pPr>
                      <a:endParaRPr kumimoji="0" lang="en-US" sz="1600" b="1" i="1" u="none" strike="noStrike" cap="none" normalizeH="0" baseline="0" dirty="0" smtClean="0">
                        <a:ln>
                          <a:noFill/>
                        </a:ln>
                        <a:solidFill>
                          <a:srgbClr val="BF2476"/>
                        </a:solidFill>
                        <a:effectLst/>
                        <a:latin typeface="Tahoma" pitchFamily="-112" charset="0"/>
                      </a:endParaRPr>
                    </a:p>
                    <a:p>
                      <a:pPr marL="0" marR="0" lvl="0" indent="0" algn="ctr" defTabSz="914400" rtl="0" eaLnBrk="1" fontAlgn="base" latinLnBrk="0" hangingPunct="1">
                        <a:lnSpc>
                          <a:spcPct val="100000"/>
                        </a:lnSpc>
                        <a:spcBef>
                          <a:spcPct val="0"/>
                        </a:spcBef>
                        <a:spcAft>
                          <a:spcPct val="0"/>
                        </a:spcAft>
                        <a:buClrTx/>
                        <a:buSzTx/>
                        <a:buFont typeface="Wingdings" pitchFamily="-112" charset="2"/>
                        <a:buNone/>
                        <a:tabLst/>
                      </a:pPr>
                      <a:r>
                        <a:rPr kumimoji="0" lang="en-US" sz="1600" b="1" i="1" u="none" strike="noStrike" cap="none" normalizeH="0" baseline="0" dirty="0" smtClean="0">
                          <a:ln>
                            <a:noFill/>
                          </a:ln>
                          <a:solidFill>
                            <a:srgbClr val="BF2476"/>
                          </a:solidFill>
                          <a:effectLst/>
                          <a:latin typeface="Tahoma" pitchFamily="-112" charset="0"/>
                        </a:rPr>
                        <a:t>Percentile</a:t>
                      </a:r>
                      <a:endParaRPr kumimoji="0" lang="en-US" sz="1600" b="1" i="1" u="none" strike="noStrike" cap="none" normalizeH="0" baseline="0" dirty="0">
                        <a:ln>
                          <a:noFill/>
                        </a:ln>
                        <a:solidFill>
                          <a:srgbClr val="BF2476"/>
                        </a:solidFill>
                        <a:effectLst/>
                        <a:latin typeface="Tahoma" pitchFamily="-112" charset="0"/>
                      </a:endParaRPr>
                    </a:p>
                  </a:txBody>
                  <a:tcPr marT="45745" marB="45745" horzOverflow="overflow">
                    <a:lnL w="12700" cap="flat" cmpd="sng" algn="ctr">
                      <a:solidFill>
                        <a:srgbClr val="BF2476"/>
                      </a:solidFill>
                      <a:prstDash val="solid"/>
                      <a:round/>
                      <a:headEnd type="none" w="med" len="med"/>
                      <a:tailEnd type="none" w="med" len="med"/>
                    </a:lnL>
                    <a:lnR w="38100" cap="flat" cmpd="sng" algn="ctr">
                      <a:solidFill>
                        <a:srgbClr val="BF2476"/>
                      </a:solidFill>
                      <a:prstDash val="solid"/>
                      <a:round/>
                      <a:headEnd type="none" w="med" len="med"/>
                      <a:tailEnd type="none" w="med" len="med"/>
                    </a:lnR>
                    <a:lnT w="12700" cap="flat" cmpd="sng" algn="ctr">
                      <a:solidFill>
                        <a:srgbClr val="BF2476"/>
                      </a:solidFill>
                      <a:prstDash val="solid"/>
                      <a:round/>
                      <a:headEnd type="none" w="med" len="med"/>
                      <a:tailEnd type="none" w="med" len="med"/>
                    </a:lnT>
                    <a:lnB w="12700" cap="flat" cmpd="sng" algn="ctr">
                      <a:solidFill>
                        <a:srgbClr val="BF247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112" charset="2"/>
                        <a:buNone/>
                        <a:tabLst/>
                      </a:pPr>
                      <a:r>
                        <a:rPr kumimoji="0" lang="en-US" sz="1600" b="1" i="1" u="none" strike="noStrike" cap="none" normalizeH="0" baseline="0" dirty="0" smtClean="0">
                          <a:ln>
                            <a:noFill/>
                          </a:ln>
                          <a:solidFill>
                            <a:srgbClr val="BF2476"/>
                          </a:solidFill>
                          <a:effectLst/>
                          <a:latin typeface="Tahoma" pitchFamily="-112" charset="0"/>
                        </a:rPr>
                        <a:t>Beginning-of-Year</a:t>
                      </a:r>
                      <a:endParaRPr kumimoji="0" lang="en-US" sz="1600" b="1" i="1" u="none" strike="noStrike" cap="none" normalizeH="0" baseline="0" dirty="0">
                        <a:ln>
                          <a:noFill/>
                        </a:ln>
                        <a:solidFill>
                          <a:srgbClr val="BF2476"/>
                        </a:solidFill>
                        <a:effectLst/>
                        <a:latin typeface="Tahoma" pitchFamily="-112" charset="0"/>
                      </a:endParaRPr>
                    </a:p>
                    <a:p>
                      <a:pPr marL="0" marR="0" lvl="0" indent="0" algn="ctr" defTabSz="914400" rtl="0" eaLnBrk="1" fontAlgn="base" latinLnBrk="0" hangingPunct="1">
                        <a:lnSpc>
                          <a:spcPct val="100000"/>
                        </a:lnSpc>
                        <a:spcBef>
                          <a:spcPct val="0"/>
                        </a:spcBef>
                        <a:spcAft>
                          <a:spcPct val="0"/>
                        </a:spcAft>
                        <a:buClrTx/>
                        <a:buSzTx/>
                        <a:buFont typeface="Wingdings" pitchFamily="-112" charset="2"/>
                        <a:buNone/>
                        <a:tabLst/>
                      </a:pPr>
                      <a:r>
                        <a:rPr kumimoji="0" lang="en-US" sz="1600" b="1" i="1" u="none" strike="noStrike" cap="none" normalizeH="0" baseline="0" dirty="0">
                          <a:ln>
                            <a:noFill/>
                          </a:ln>
                          <a:solidFill>
                            <a:srgbClr val="BF2476"/>
                          </a:solidFill>
                          <a:effectLst/>
                          <a:latin typeface="Tahoma" pitchFamily="-112" charset="0"/>
                        </a:rPr>
                        <a:t>WCPM</a:t>
                      </a:r>
                    </a:p>
                  </a:txBody>
                  <a:tcPr marT="45745" marB="45745" horzOverflow="overflow">
                    <a:lnL w="38100" cap="flat" cmpd="sng" algn="ctr">
                      <a:solidFill>
                        <a:srgbClr val="BF2476"/>
                      </a:solidFill>
                      <a:prstDash val="solid"/>
                      <a:round/>
                      <a:headEnd type="none" w="med" len="med"/>
                      <a:tailEnd type="none" w="med" len="med"/>
                    </a:lnL>
                    <a:lnR w="12700" cap="flat" cmpd="sng" algn="ctr">
                      <a:solidFill>
                        <a:srgbClr val="BF2476"/>
                      </a:solidFill>
                      <a:prstDash val="solid"/>
                      <a:round/>
                      <a:headEnd type="none" w="med" len="med"/>
                      <a:tailEnd type="none" w="med" len="med"/>
                    </a:lnR>
                    <a:lnT w="12700" cap="flat" cmpd="sng" algn="ctr">
                      <a:solidFill>
                        <a:srgbClr val="BF2476"/>
                      </a:solidFill>
                      <a:prstDash val="solid"/>
                      <a:round/>
                      <a:headEnd type="none" w="med" len="med"/>
                      <a:tailEnd type="none" w="med" len="med"/>
                    </a:lnT>
                    <a:lnB w="12700" cap="flat" cmpd="sng" algn="ctr">
                      <a:solidFill>
                        <a:srgbClr val="BF247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112" charset="2"/>
                        <a:buNone/>
                        <a:tabLst/>
                      </a:pPr>
                      <a:r>
                        <a:rPr kumimoji="0" lang="en-US" sz="1600" b="1" i="1" u="none" strike="noStrike" cap="none" normalizeH="0" baseline="0" dirty="0" smtClean="0">
                          <a:ln>
                            <a:noFill/>
                          </a:ln>
                          <a:solidFill>
                            <a:srgbClr val="BF2476"/>
                          </a:solidFill>
                          <a:effectLst/>
                          <a:latin typeface="Tahoma" pitchFamily="-112" charset="0"/>
                        </a:rPr>
                        <a:t>Middle-</a:t>
                      </a:r>
                      <a:br>
                        <a:rPr kumimoji="0" lang="en-US" sz="1600" b="1" i="1" u="none" strike="noStrike" cap="none" normalizeH="0" baseline="0" dirty="0" smtClean="0">
                          <a:ln>
                            <a:noFill/>
                          </a:ln>
                          <a:solidFill>
                            <a:srgbClr val="BF2476"/>
                          </a:solidFill>
                          <a:effectLst/>
                          <a:latin typeface="Tahoma" pitchFamily="-112" charset="0"/>
                        </a:rPr>
                      </a:br>
                      <a:r>
                        <a:rPr kumimoji="0" lang="en-US" sz="1600" b="1" i="1" u="none" strike="noStrike" cap="none" normalizeH="0" baseline="0" dirty="0" smtClean="0">
                          <a:ln>
                            <a:noFill/>
                          </a:ln>
                          <a:solidFill>
                            <a:srgbClr val="BF2476"/>
                          </a:solidFill>
                          <a:effectLst/>
                          <a:latin typeface="Tahoma" pitchFamily="-112" charset="0"/>
                        </a:rPr>
                        <a:t>of-Year</a:t>
                      </a:r>
                      <a:endParaRPr kumimoji="0" lang="en-US" sz="1600" b="1" i="1" u="none" strike="noStrike" cap="none" normalizeH="0" baseline="0" dirty="0">
                        <a:ln>
                          <a:noFill/>
                        </a:ln>
                        <a:solidFill>
                          <a:srgbClr val="BF2476"/>
                        </a:solidFill>
                        <a:effectLst/>
                        <a:latin typeface="Tahoma" pitchFamily="-112" charset="0"/>
                      </a:endParaRPr>
                    </a:p>
                    <a:p>
                      <a:pPr marL="0" marR="0" lvl="0" indent="0" algn="ctr" defTabSz="914400" rtl="0" eaLnBrk="1" fontAlgn="base" latinLnBrk="0" hangingPunct="1">
                        <a:lnSpc>
                          <a:spcPct val="100000"/>
                        </a:lnSpc>
                        <a:spcBef>
                          <a:spcPct val="0"/>
                        </a:spcBef>
                        <a:spcAft>
                          <a:spcPct val="0"/>
                        </a:spcAft>
                        <a:buClrTx/>
                        <a:buSzTx/>
                        <a:buFont typeface="Wingdings" pitchFamily="-112" charset="2"/>
                        <a:buNone/>
                        <a:tabLst/>
                      </a:pPr>
                      <a:r>
                        <a:rPr kumimoji="0" lang="en-US" sz="1600" b="1" i="1" u="none" strike="noStrike" cap="none" normalizeH="0" baseline="0" dirty="0">
                          <a:ln>
                            <a:noFill/>
                          </a:ln>
                          <a:solidFill>
                            <a:srgbClr val="BF2476"/>
                          </a:solidFill>
                          <a:effectLst/>
                          <a:latin typeface="Tahoma" pitchFamily="-112" charset="0"/>
                        </a:rPr>
                        <a:t>WCPM</a:t>
                      </a:r>
                    </a:p>
                  </a:txBody>
                  <a:tcPr marT="45745" marB="45745" horzOverflow="overflow">
                    <a:lnL w="12700" cap="flat" cmpd="sng" algn="ctr">
                      <a:solidFill>
                        <a:srgbClr val="BF2476"/>
                      </a:solidFill>
                      <a:prstDash val="solid"/>
                      <a:round/>
                      <a:headEnd type="none" w="med" len="med"/>
                      <a:tailEnd type="none" w="med" len="med"/>
                    </a:lnL>
                    <a:lnR w="12700" cap="flat" cmpd="sng" algn="ctr">
                      <a:solidFill>
                        <a:srgbClr val="BF2476"/>
                      </a:solidFill>
                      <a:prstDash val="solid"/>
                      <a:round/>
                      <a:headEnd type="none" w="med" len="med"/>
                      <a:tailEnd type="none" w="med" len="med"/>
                    </a:lnR>
                    <a:lnT w="12700" cap="flat" cmpd="sng" algn="ctr">
                      <a:solidFill>
                        <a:srgbClr val="BF2476"/>
                      </a:solidFill>
                      <a:prstDash val="solid"/>
                      <a:round/>
                      <a:headEnd type="none" w="med" len="med"/>
                      <a:tailEnd type="none" w="med" len="med"/>
                    </a:lnT>
                    <a:lnB w="12700" cap="flat" cmpd="sng" algn="ctr">
                      <a:solidFill>
                        <a:srgbClr val="BF247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 typeface="Wingdings" pitchFamily="-112" charset="2"/>
                        <a:buNone/>
                        <a:tabLst/>
                      </a:pPr>
                      <a:r>
                        <a:rPr kumimoji="0" lang="en-US" sz="1600" b="1" i="1" u="none" strike="noStrike" cap="none" normalizeH="0" baseline="0" dirty="0" smtClean="0">
                          <a:ln>
                            <a:noFill/>
                          </a:ln>
                          <a:solidFill>
                            <a:srgbClr val="BF2476"/>
                          </a:solidFill>
                          <a:effectLst/>
                          <a:latin typeface="Tahoma" pitchFamily="-112" charset="0"/>
                        </a:rPr>
                        <a:t>End-</a:t>
                      </a:r>
                      <a:br>
                        <a:rPr kumimoji="0" lang="en-US" sz="1600" b="1" i="1" u="none" strike="noStrike" cap="none" normalizeH="0" baseline="0" dirty="0" smtClean="0">
                          <a:ln>
                            <a:noFill/>
                          </a:ln>
                          <a:solidFill>
                            <a:srgbClr val="BF2476"/>
                          </a:solidFill>
                          <a:effectLst/>
                          <a:latin typeface="Tahoma" pitchFamily="-112" charset="0"/>
                        </a:rPr>
                      </a:br>
                      <a:r>
                        <a:rPr kumimoji="0" lang="en-US" sz="1600" b="1" i="1" u="none" strike="noStrike" cap="none" normalizeH="0" baseline="0" dirty="0" smtClean="0">
                          <a:ln>
                            <a:noFill/>
                          </a:ln>
                          <a:solidFill>
                            <a:srgbClr val="BF2476"/>
                          </a:solidFill>
                          <a:effectLst/>
                          <a:latin typeface="Tahoma" pitchFamily="-112" charset="0"/>
                        </a:rPr>
                        <a:t>of-Year</a:t>
                      </a:r>
                      <a:endParaRPr kumimoji="0" lang="en-US" sz="1600" b="1" i="1" u="none" strike="noStrike" cap="none" normalizeH="0" baseline="0" dirty="0">
                        <a:ln>
                          <a:noFill/>
                        </a:ln>
                        <a:solidFill>
                          <a:srgbClr val="BF2476"/>
                        </a:solidFill>
                        <a:effectLst/>
                        <a:latin typeface="Tahoma" pitchFamily="-112" charset="0"/>
                      </a:endParaRPr>
                    </a:p>
                    <a:p>
                      <a:pPr marL="0" marR="0" lvl="0" indent="0" algn="ctr" defTabSz="914400" rtl="0" eaLnBrk="1" fontAlgn="base" latinLnBrk="0" hangingPunct="1">
                        <a:lnSpc>
                          <a:spcPct val="100000"/>
                        </a:lnSpc>
                        <a:spcBef>
                          <a:spcPct val="0"/>
                        </a:spcBef>
                        <a:spcAft>
                          <a:spcPct val="0"/>
                        </a:spcAft>
                        <a:buClrTx/>
                        <a:buSzTx/>
                        <a:buFont typeface="Wingdings" pitchFamily="-112" charset="2"/>
                        <a:buNone/>
                        <a:tabLst/>
                      </a:pPr>
                      <a:r>
                        <a:rPr kumimoji="0" lang="en-US" sz="1600" b="1" i="1" u="none" strike="noStrike" cap="none" normalizeH="0" baseline="0" dirty="0">
                          <a:ln>
                            <a:noFill/>
                          </a:ln>
                          <a:solidFill>
                            <a:srgbClr val="BF2476"/>
                          </a:solidFill>
                          <a:effectLst/>
                          <a:latin typeface="Tahoma" pitchFamily="-112" charset="0"/>
                        </a:rPr>
                        <a:t>WCPM</a:t>
                      </a:r>
                    </a:p>
                  </a:txBody>
                  <a:tcPr marT="45745" marB="45745" horzOverflow="overflow">
                    <a:lnL w="12700" cap="flat" cmpd="sng" algn="ctr">
                      <a:solidFill>
                        <a:srgbClr val="BF2476"/>
                      </a:solidFill>
                      <a:prstDash val="solid"/>
                      <a:round/>
                      <a:headEnd type="none" w="med" len="med"/>
                      <a:tailEnd type="none" w="med" len="med"/>
                    </a:lnL>
                    <a:lnR w="12700" cap="flat" cmpd="sng" algn="ctr">
                      <a:solidFill>
                        <a:srgbClr val="BF2476"/>
                      </a:solidFill>
                      <a:prstDash val="solid"/>
                      <a:round/>
                      <a:headEnd type="none" w="med" len="med"/>
                      <a:tailEnd type="none" w="med" len="med"/>
                    </a:lnR>
                    <a:lnT w="12700" cap="flat" cmpd="sng" algn="ctr">
                      <a:solidFill>
                        <a:srgbClr val="BF2476"/>
                      </a:solidFill>
                      <a:prstDash val="solid"/>
                      <a:round/>
                      <a:headEnd type="none" w="med" len="med"/>
                      <a:tailEnd type="none" w="med" len="med"/>
                    </a:lnT>
                    <a:lnB w="12700" cap="flat" cmpd="sng" algn="ctr">
                      <a:solidFill>
                        <a:srgbClr val="BF2476"/>
                      </a:solidFill>
                      <a:prstDash val="solid"/>
                      <a:round/>
                      <a:headEnd type="none" w="med" len="med"/>
                      <a:tailEnd type="none" w="med" len="med"/>
                    </a:lnB>
                    <a:lnTlToBr>
                      <a:noFill/>
                    </a:lnTlToBr>
                    <a:lnBlToTr>
                      <a:noFill/>
                    </a:lnBlToTr>
                    <a:noFill/>
                  </a:tcPr>
                </a:tc>
              </a:tr>
            </a:tbl>
          </a:graphicData>
        </a:graphic>
      </p:graphicFrame>
      <p:graphicFrame>
        <p:nvGraphicFramePr>
          <p:cNvPr id="220403" name="Group 243"/>
          <p:cNvGraphicFramePr>
            <a:graphicFrameLocks noGrp="1"/>
          </p:cNvGraphicFramePr>
          <p:nvPr>
            <p:extLst>
              <p:ext uri="{D42A27DB-BD31-4B8C-83A1-F6EECF244321}">
                <p14:modId xmlns:p14="http://schemas.microsoft.com/office/powerpoint/2010/main" val="621540412"/>
              </p:ext>
            </p:extLst>
          </p:nvPr>
        </p:nvGraphicFramePr>
        <p:xfrm>
          <a:off x="1167399" y="4826272"/>
          <a:ext cx="6792913" cy="1219200"/>
        </p:xfrm>
        <a:graphic>
          <a:graphicData uri="http://schemas.openxmlformats.org/drawingml/2006/table">
            <a:tbl>
              <a:tblPr/>
              <a:tblGrid>
                <a:gridCol w="1535113"/>
                <a:gridCol w="1535112"/>
                <a:gridCol w="1282700"/>
                <a:gridCol w="1285875"/>
                <a:gridCol w="1154113"/>
              </a:tblGrid>
              <a:tr h="304800">
                <a:tc rowSpan="4">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2000" b="1" i="0" u="none" strike="noStrike" cap="none" normalizeH="0" baseline="0" dirty="0">
                          <a:ln>
                            <a:noFill/>
                          </a:ln>
                          <a:solidFill>
                            <a:srgbClr val="FDD486"/>
                          </a:solidFill>
                          <a:effectLst/>
                          <a:latin typeface="Tahoma" pitchFamily="-112" charset="0"/>
                        </a:rPr>
                        <a:t> </a:t>
                      </a:r>
                      <a:r>
                        <a:rPr kumimoji="0" lang="en-US" sz="2800" b="1" i="0" u="none" strike="noStrike" cap="none" normalizeH="0" baseline="0" dirty="0">
                          <a:ln>
                            <a:noFill/>
                          </a:ln>
                          <a:solidFill>
                            <a:srgbClr val="FDD486"/>
                          </a:solidFill>
                          <a:effectLst/>
                          <a:latin typeface="Tahoma" pitchFamily="-112" charset="0"/>
                        </a:rPr>
                        <a:t>Gr 3</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90%</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128</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146</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162</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r>
              <a:tr h="304800">
                <a:tc vMerge="1">
                  <a:txBody>
                    <a:bodyPr/>
                    <a:lstStyle/>
                    <a:p>
                      <a:endParaRPr lang="en-US"/>
                    </a:p>
                  </a:txBody>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a:ln>
                            <a:noFill/>
                          </a:ln>
                          <a:solidFill>
                            <a:srgbClr val="FDD486"/>
                          </a:solidFill>
                          <a:effectLst/>
                          <a:latin typeface="Tahoma" pitchFamily="-112" charset="0"/>
                        </a:rPr>
                        <a:t>75%</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99</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120</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137</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r>
              <a:tr h="304800">
                <a:tc vMerge="1">
                  <a:txBody>
                    <a:bodyPr/>
                    <a:lstStyle/>
                    <a:p>
                      <a:endParaRPr lang="en-US"/>
                    </a:p>
                  </a:txBody>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a:ln>
                            <a:noFill/>
                          </a:ln>
                          <a:solidFill>
                            <a:srgbClr val="FDD486"/>
                          </a:solidFill>
                          <a:effectLst/>
                          <a:latin typeface="Tahoma" pitchFamily="-112" charset="0"/>
                        </a:rPr>
                        <a:t>50%</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71</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92</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107</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r>
              <a:tr h="304800">
                <a:tc vMerge="1">
                  <a:txBody>
                    <a:bodyPr/>
                    <a:lstStyle/>
                    <a:p>
                      <a:endParaRPr lang="en-US"/>
                    </a:p>
                  </a:txBody>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a:ln>
                            <a:noFill/>
                          </a:ln>
                          <a:solidFill>
                            <a:srgbClr val="FDD486"/>
                          </a:solidFill>
                          <a:effectLst/>
                          <a:latin typeface="Tahoma" pitchFamily="-112" charset="0"/>
                        </a:rPr>
                        <a:t>25%</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44</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62</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c>
                  <a:txBody>
                    <a:bodyPr/>
                    <a:lstStyle/>
                    <a:p>
                      <a:pPr marL="0" marR="0" lvl="0" indent="0" algn="ctr" defTabSz="914400" rtl="0" eaLnBrk="1" fontAlgn="base" latinLnBrk="0" hangingPunct="1">
                        <a:lnSpc>
                          <a:spcPct val="100000"/>
                        </a:lnSpc>
                        <a:spcBef>
                          <a:spcPct val="50000"/>
                        </a:spcBef>
                        <a:spcAft>
                          <a:spcPct val="0"/>
                        </a:spcAft>
                        <a:buClrTx/>
                        <a:buSzTx/>
                        <a:buFont typeface="Wingdings" pitchFamily="-112" charset="2"/>
                        <a:buNone/>
                        <a:tabLst/>
                      </a:pPr>
                      <a:r>
                        <a:rPr kumimoji="0" lang="en-US" sz="1400" b="1" i="0" u="none" strike="noStrike" cap="none" normalizeH="0" baseline="0" dirty="0" smtClean="0">
                          <a:ln>
                            <a:noFill/>
                          </a:ln>
                          <a:solidFill>
                            <a:srgbClr val="FDD486"/>
                          </a:solidFill>
                          <a:effectLst/>
                          <a:latin typeface="Tahoma" pitchFamily="-112" charset="0"/>
                        </a:rPr>
                        <a:t>78</a:t>
                      </a:r>
                    </a:p>
                  </a:txBody>
                  <a:tcPr anchor="ctr" horzOverflow="overflow">
                    <a:lnL w="12700" cap="flat" cmpd="sng" algn="ctr">
                      <a:solidFill>
                        <a:srgbClr val="FDD486"/>
                      </a:solidFill>
                      <a:prstDash val="solid"/>
                      <a:round/>
                      <a:headEnd type="none" w="med" len="med"/>
                      <a:tailEnd type="none" w="med" len="med"/>
                    </a:lnL>
                    <a:lnR w="12700" cap="flat" cmpd="sng" algn="ctr">
                      <a:solidFill>
                        <a:srgbClr val="FDD486"/>
                      </a:solidFill>
                      <a:prstDash val="solid"/>
                      <a:round/>
                      <a:headEnd type="none" w="med" len="med"/>
                      <a:tailEnd type="none" w="med" len="med"/>
                    </a:ln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lnTlToBr>
                      <a:noFill/>
                    </a:lnTlToBr>
                    <a:lnBlToTr>
                      <a:noFill/>
                    </a:lnBlToTr>
                    <a:solidFill>
                      <a:srgbClr val="2F8468"/>
                    </a:solidFill>
                  </a:tcPr>
                </a:tc>
              </a:tr>
            </a:tbl>
          </a:graphicData>
        </a:graphic>
      </p:graphicFrame>
      <p:sp>
        <p:nvSpPr>
          <p:cNvPr id="41061" name="Line 209"/>
          <p:cNvSpPr>
            <a:spLocks noChangeShapeType="1"/>
          </p:cNvSpPr>
          <p:nvPr/>
        </p:nvSpPr>
        <p:spPr bwMode="auto">
          <a:xfrm>
            <a:off x="4210801" y="2301270"/>
            <a:ext cx="25571" cy="3758743"/>
          </a:xfrm>
          <a:prstGeom prst="line">
            <a:avLst/>
          </a:prstGeom>
          <a:noFill/>
          <a:ln w="57150">
            <a:solidFill>
              <a:srgbClr val="FDD486"/>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Tree>
    <p:extLst>
      <p:ext uri="{BB962C8B-B14F-4D97-AF65-F5344CB8AC3E}">
        <p14:creationId xmlns:p14="http://schemas.microsoft.com/office/powerpoint/2010/main" val="35210266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p:cNvSpPr>
            <a:spLocks noGrp="1" noChangeArrowheads="1"/>
          </p:cNvSpPr>
          <p:nvPr>
            <p:ph type="title"/>
          </p:nvPr>
        </p:nvSpPr>
        <p:spPr/>
        <p:txBody>
          <a:bodyPr/>
          <a:lstStyle/>
          <a:p>
            <a:pPr eaLnBrk="1" hangingPunct="1">
              <a:defRPr/>
            </a:pPr>
            <a:r>
              <a:rPr lang="en-US" dirty="0" smtClean="0">
                <a:latin typeface="Hoefler Text" charset="0"/>
                <a:cs typeface="+mj-cs"/>
              </a:rPr>
              <a:t>Reading </a:t>
            </a:r>
            <a:r>
              <a:rPr lang="en-US" dirty="0">
                <a:latin typeface="Hoefler Text" charset="0"/>
                <a:cs typeface="+mj-cs"/>
              </a:rPr>
              <a:t>Levels</a:t>
            </a:r>
            <a:endParaRPr lang="en-US" sz="3600" dirty="0">
              <a:latin typeface="Hoefler Text" charset="0"/>
              <a:cs typeface="+mj-cs"/>
            </a:endParaRPr>
          </a:p>
        </p:txBody>
      </p:sp>
      <p:sp>
        <p:nvSpPr>
          <p:cNvPr id="4" name="Content Placeholder 3"/>
          <p:cNvSpPr>
            <a:spLocks noGrp="1"/>
          </p:cNvSpPr>
          <p:nvPr>
            <p:ph idx="1"/>
          </p:nvPr>
        </p:nvSpPr>
        <p:spPr/>
        <p:txBody>
          <a:bodyPr/>
          <a:lstStyle/>
          <a:p>
            <a:r>
              <a:rPr lang="en-US" dirty="0"/>
              <a:t>Independent </a:t>
            </a:r>
            <a:r>
              <a:rPr lang="en-US" dirty="0" smtClean="0"/>
              <a:t>level: </a:t>
            </a:r>
            <a:r>
              <a:rPr lang="en-US" dirty="0"/>
              <a:t>Texts in which no more than approximately </a:t>
            </a:r>
            <a:r>
              <a:rPr lang="en-US" dirty="0" smtClean="0"/>
              <a:t>one </a:t>
            </a:r>
            <a:r>
              <a:rPr lang="en-US" dirty="0"/>
              <a:t>in 20 words is difficult for the </a:t>
            </a:r>
            <a:r>
              <a:rPr lang="en-US" dirty="0" smtClean="0"/>
              <a:t>reader.</a:t>
            </a:r>
            <a:endParaRPr lang="en-US" dirty="0"/>
          </a:p>
          <a:p>
            <a:r>
              <a:rPr lang="en-US" dirty="0"/>
              <a:t>Instructional </a:t>
            </a:r>
            <a:r>
              <a:rPr lang="en-US" dirty="0" smtClean="0"/>
              <a:t>level: </a:t>
            </a:r>
            <a:r>
              <a:rPr lang="en-US" dirty="0"/>
              <a:t>Texts in which no more than approximately </a:t>
            </a:r>
            <a:r>
              <a:rPr lang="en-US" dirty="0" smtClean="0"/>
              <a:t>one </a:t>
            </a:r>
            <a:r>
              <a:rPr lang="en-US" dirty="0"/>
              <a:t>in 10 words is difficult for the </a:t>
            </a:r>
            <a:r>
              <a:rPr lang="en-US" dirty="0" smtClean="0"/>
              <a:t>reader.</a:t>
            </a:r>
            <a:endParaRPr lang="en-US" dirty="0"/>
          </a:p>
          <a:p>
            <a:r>
              <a:rPr lang="en-US" dirty="0"/>
              <a:t>Frustrational </a:t>
            </a:r>
            <a:r>
              <a:rPr lang="en-US" dirty="0" smtClean="0"/>
              <a:t>level: </a:t>
            </a:r>
            <a:r>
              <a:rPr lang="en-US" dirty="0"/>
              <a:t>Texts in which more than </a:t>
            </a:r>
            <a:r>
              <a:rPr lang="en-US" dirty="0" smtClean="0"/>
              <a:t>one </a:t>
            </a:r>
            <a:r>
              <a:rPr lang="en-US" dirty="0"/>
              <a:t>in 10 words are difficult for the </a:t>
            </a:r>
            <a:r>
              <a:rPr lang="en-US" dirty="0" smtClean="0"/>
              <a:t>reader.</a:t>
            </a:r>
            <a:endParaRPr lang="en-US" dirty="0"/>
          </a:p>
        </p:txBody>
      </p:sp>
    </p:spTree>
    <p:extLst>
      <p:ext uri="{BB962C8B-B14F-4D97-AF65-F5344CB8AC3E}">
        <p14:creationId xmlns:p14="http://schemas.microsoft.com/office/powerpoint/2010/main" val="11687038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1163638" y="-65120"/>
            <a:ext cx="7480300" cy="908050"/>
          </a:xfrm>
        </p:spPr>
        <p:txBody>
          <a:bodyPr/>
          <a:lstStyle/>
          <a:p>
            <a:r>
              <a:rPr lang="en-US" sz="2800" dirty="0" smtClean="0"/>
              <a:t>Levels of Performance </a:t>
            </a:r>
            <a:br>
              <a:rPr lang="en-US" sz="2800" dirty="0" smtClean="0"/>
            </a:br>
            <a:r>
              <a:rPr lang="en-US" sz="2800" dirty="0" smtClean="0"/>
              <a:t>for Word-Reading Accuracy</a:t>
            </a:r>
            <a:endParaRPr lang="en-US" sz="2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89878360"/>
              </p:ext>
            </p:extLst>
          </p:nvPr>
        </p:nvGraphicFramePr>
        <p:xfrm>
          <a:off x="857595" y="3399461"/>
          <a:ext cx="7454901" cy="2772558"/>
        </p:xfrm>
        <a:graphic>
          <a:graphicData uri="http://schemas.openxmlformats.org/drawingml/2006/table">
            <a:tbl>
              <a:tblPr/>
              <a:tblGrid>
                <a:gridCol w="3736780"/>
                <a:gridCol w="3718121"/>
              </a:tblGrid>
              <a:tr h="748885">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DD486"/>
                          </a:solidFill>
                          <a:effectLst/>
                          <a:latin typeface="Hoefler Text" pitchFamily="-112" charset="0"/>
                          <a:ea typeface="Hoefler Text" pitchFamily="-112" charset="0"/>
                          <a:cs typeface="Hoefler Text" pitchFamily="-112" charset="0"/>
                        </a:rPr>
                        <a:t>Level of Performance</a:t>
                      </a:r>
                    </a:p>
                  </a:txBody>
                  <a:tcPr marL="144690" marR="144690" marT="45713" marB="45713" anchor="ctr" horzOverflow="overflow">
                    <a:lnL w="28575" cap="flat" cmpd="sng" algn="ctr">
                      <a:noFill/>
                      <a:prstDash val="solid"/>
                      <a:round/>
                      <a:headEnd type="none" w="med" len="med"/>
                      <a:tailEnd type="none" w="med" len="med"/>
                    </a:lnL>
                    <a:lnR w="12700" cap="flat" cmpd="sng" algn="ctr">
                      <a:solidFill>
                        <a:srgbClr val="FDD486"/>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rgbClr val="BF247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DD486"/>
                          </a:solidFill>
                          <a:effectLst/>
                          <a:latin typeface="Hoefler Text" pitchFamily="-112" charset="0"/>
                          <a:ea typeface="Hoefler Text" pitchFamily="-112" charset="0"/>
                          <a:cs typeface="Hoefler Text" pitchFamily="-112" charset="0"/>
                        </a:rPr>
                        <a:t>Accuracy</a:t>
                      </a:r>
                    </a:p>
                  </a:txBody>
                  <a:tcPr marL="144690" marR="144690" marT="45713" marB="45713" anchor="ctr" horzOverflow="overflow">
                    <a:lnL w="12700" cap="flat" cmpd="sng" algn="ctr">
                      <a:solidFill>
                        <a:srgbClr val="FDD486"/>
                      </a:solid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solidFill>
                      <a:srgbClr val="BF2476"/>
                    </a:solidFill>
                  </a:tcPr>
                </a:tc>
              </a:tr>
              <a:tr h="699611">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BF2476"/>
                          </a:solidFill>
                          <a:effectLst/>
                          <a:latin typeface="Tahoma" pitchFamily="-112" charset="0"/>
                        </a:rPr>
                        <a:t>Independent level</a:t>
                      </a:r>
                    </a:p>
                  </a:txBody>
                  <a:tcPr marL="144690" marR="144690" marT="45713" marB="45713" anchor="ctr" horzOverflow="overflow">
                    <a:lnL w="28575" cap="flat" cmpd="sng" algn="ctr">
                      <a:noFill/>
                      <a:prstDash val="solid"/>
                      <a:round/>
                      <a:headEnd type="none" w="med" len="med"/>
                      <a:tailEnd type="none" w="med" len="med"/>
                    </a:lnL>
                    <a:lnR w="12700" cap="flat" cmpd="sng" algn="ctr">
                      <a:solidFill>
                        <a:srgbClr val="BF2476"/>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BF2476"/>
                          </a:solidFill>
                          <a:effectLst/>
                          <a:latin typeface="Tahoma" pitchFamily="-112" charset="0"/>
                        </a:rPr>
                        <a:t>95 percent to 100 percent</a:t>
                      </a:r>
                    </a:p>
                  </a:txBody>
                  <a:tcPr marL="144690" marR="144690" marT="45713" marB="45713" anchor="ctr" horzOverflow="overflow">
                    <a:lnL w="12700" cap="flat" cmpd="sng" algn="ctr">
                      <a:solidFill>
                        <a:srgbClr val="BF2476"/>
                      </a:solid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r>
              <a:tr h="687468">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BF2476"/>
                          </a:solidFill>
                          <a:effectLst/>
                          <a:latin typeface="Tahoma" pitchFamily="-112" charset="0"/>
                        </a:rPr>
                        <a:t>Instructional level</a:t>
                      </a:r>
                    </a:p>
                  </a:txBody>
                  <a:tcPr marL="144690" marR="144690" marT="45713" marB="45713" anchor="ctr" horzOverflow="overflow">
                    <a:lnL w="28575" cap="flat" cmpd="sng" algn="ctr">
                      <a:noFill/>
                      <a:prstDash val="solid"/>
                      <a:round/>
                      <a:headEnd type="none" w="med" len="med"/>
                      <a:tailEnd type="none" w="med" len="med"/>
                    </a:lnL>
                    <a:lnR w="12700" cap="flat" cmpd="sng" algn="ctr">
                      <a:solidFill>
                        <a:srgbClr val="BF2476"/>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BF2476"/>
                          </a:solidFill>
                          <a:effectLst/>
                          <a:latin typeface="Tahoma" pitchFamily="-112" charset="0"/>
                        </a:rPr>
                        <a:t>90 percent to 94 percent</a:t>
                      </a:r>
                    </a:p>
                  </a:txBody>
                  <a:tcPr marL="144690" marR="144690" marT="45713" marB="45713" anchor="ctr" horzOverflow="overflow">
                    <a:lnL w="12700" cap="flat" cmpd="sng" algn="ctr">
                      <a:solidFill>
                        <a:srgbClr val="BF2476"/>
                      </a:solid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r>
              <a:tr h="636594">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BF2476"/>
                          </a:solidFill>
                          <a:effectLst/>
                          <a:latin typeface="Tahoma" pitchFamily="-112" charset="0"/>
                        </a:rPr>
                        <a:t>Frustrational level</a:t>
                      </a:r>
                    </a:p>
                  </a:txBody>
                  <a:tcPr marL="144690" marR="144690" marT="45713" marB="45713" anchor="ctr" horzOverflow="overflow">
                    <a:lnL w="28575" cap="flat" cmpd="sng" algn="ctr">
                      <a:noFill/>
                      <a:prstDash val="solid"/>
                      <a:round/>
                      <a:headEnd type="none" w="med" len="med"/>
                      <a:tailEnd type="none" w="med" len="med"/>
                    </a:lnL>
                    <a:lnR w="12700" cap="flat" cmpd="sng" algn="ctr">
                      <a:solidFill>
                        <a:srgbClr val="BF2476"/>
                      </a:solid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BF2476"/>
                          </a:solidFill>
                          <a:effectLst/>
                          <a:latin typeface="Tahoma" pitchFamily="-112" charset="0"/>
                        </a:rPr>
                        <a:t>Less than 90 percent</a:t>
                      </a:r>
                    </a:p>
                  </a:txBody>
                  <a:tcPr marL="144690" marR="144690" marT="45713" marB="45713" anchor="ctr" horzOverflow="overflow">
                    <a:lnL w="12700" cap="flat" cmpd="sng" algn="ctr">
                      <a:solidFill>
                        <a:srgbClr val="BF2476"/>
                      </a:solid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tr>
            </a:tbl>
          </a:graphicData>
        </a:graphic>
      </p:graphicFrame>
      <p:sp>
        <p:nvSpPr>
          <p:cNvPr id="4" name="Rectangle 2"/>
          <p:cNvSpPr>
            <a:spLocks noChangeArrowheads="1"/>
          </p:cNvSpPr>
          <p:nvPr/>
        </p:nvSpPr>
        <p:spPr bwMode="auto">
          <a:xfrm>
            <a:off x="914400" y="1608627"/>
            <a:ext cx="2133600" cy="1397000"/>
          </a:xfrm>
          <a:prstGeom prst="rect">
            <a:avLst/>
          </a:prstGeom>
          <a:solidFill>
            <a:srgbClr val="BF2476"/>
          </a:solidFill>
          <a:ln>
            <a:noFill/>
          </a:ln>
          <a:effectLst/>
          <a:extLst/>
        </p:spPr>
        <p:txBody>
          <a:bodyPr wrap="none" anchor="ctr"/>
          <a:lstStyle/>
          <a:p>
            <a:pPr>
              <a:defRPr/>
            </a:pPr>
            <a:endParaRPr lang="es-MX">
              <a:cs typeface="+mn-cs"/>
            </a:endParaRPr>
          </a:p>
        </p:txBody>
      </p:sp>
      <p:sp>
        <p:nvSpPr>
          <p:cNvPr id="6" name="Rectangle 3"/>
          <p:cNvSpPr>
            <a:spLocks noChangeArrowheads="1"/>
          </p:cNvSpPr>
          <p:nvPr/>
        </p:nvSpPr>
        <p:spPr bwMode="auto">
          <a:xfrm>
            <a:off x="3733800" y="1608627"/>
            <a:ext cx="1905000" cy="1447800"/>
          </a:xfrm>
          <a:prstGeom prst="rect">
            <a:avLst/>
          </a:prstGeom>
          <a:solidFill>
            <a:srgbClr val="2F8468"/>
          </a:solidFill>
          <a:ln>
            <a:noFill/>
          </a:ln>
          <a:effectLst/>
          <a:extLst/>
        </p:spPr>
        <p:txBody>
          <a:bodyPr wrap="none" anchor="ctr"/>
          <a:lstStyle/>
          <a:p>
            <a:pPr>
              <a:defRPr/>
            </a:pPr>
            <a:endParaRPr lang="es-MX">
              <a:cs typeface="+mn-cs"/>
            </a:endParaRPr>
          </a:p>
        </p:txBody>
      </p:sp>
      <p:sp>
        <p:nvSpPr>
          <p:cNvPr id="7" name="Text Box 7"/>
          <p:cNvSpPr txBox="1">
            <a:spLocks noChangeArrowheads="1"/>
          </p:cNvSpPr>
          <p:nvPr/>
        </p:nvSpPr>
        <p:spPr bwMode="auto">
          <a:xfrm>
            <a:off x="3124200" y="1989627"/>
            <a:ext cx="547688"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r>
              <a:rPr lang="en-US" sz="3500" b="1" dirty="0" smtClean="0">
                <a:solidFill>
                  <a:srgbClr val="BF2476"/>
                </a:solidFill>
                <a:cs typeface="+mn-cs"/>
              </a:rPr>
              <a:t>÷</a:t>
            </a:r>
            <a:endParaRPr lang="en-US" b="1" dirty="0" smtClean="0">
              <a:solidFill>
                <a:srgbClr val="BF2476"/>
              </a:solidFill>
              <a:cs typeface="+mn-cs"/>
            </a:endParaRPr>
          </a:p>
        </p:txBody>
      </p:sp>
      <p:sp>
        <p:nvSpPr>
          <p:cNvPr id="8" name="Text Box 9"/>
          <p:cNvSpPr txBox="1">
            <a:spLocks noChangeArrowheads="1"/>
          </p:cNvSpPr>
          <p:nvPr/>
        </p:nvSpPr>
        <p:spPr bwMode="auto">
          <a:xfrm>
            <a:off x="5664200" y="1875327"/>
            <a:ext cx="368300"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defRPr/>
            </a:pPr>
            <a:r>
              <a:rPr lang="en-US" sz="5000" dirty="0" smtClean="0">
                <a:solidFill>
                  <a:srgbClr val="BF2476"/>
                </a:solidFill>
                <a:cs typeface="+mn-cs"/>
              </a:rPr>
              <a:t>=</a:t>
            </a:r>
          </a:p>
        </p:txBody>
      </p:sp>
      <p:sp>
        <p:nvSpPr>
          <p:cNvPr id="9" name="Rectangle 11"/>
          <p:cNvSpPr>
            <a:spLocks noChangeArrowheads="1"/>
          </p:cNvSpPr>
          <p:nvPr/>
        </p:nvSpPr>
        <p:spPr bwMode="auto">
          <a:xfrm>
            <a:off x="6324600" y="1608627"/>
            <a:ext cx="1752600" cy="1485900"/>
          </a:xfrm>
          <a:prstGeom prst="rect">
            <a:avLst/>
          </a:prstGeom>
          <a:solidFill>
            <a:schemeClr val="accent5"/>
          </a:solidFill>
          <a:ln>
            <a:noFill/>
          </a:ln>
          <a:effectLst/>
          <a:extLst/>
        </p:spPr>
        <p:txBody>
          <a:bodyPr wrap="none" anchor="ctr"/>
          <a:lstStyle/>
          <a:p>
            <a:pPr algn="ctr">
              <a:defRPr/>
            </a:pPr>
            <a:endParaRPr lang="en-US" sz="3200" dirty="0">
              <a:solidFill>
                <a:schemeClr val="bg1"/>
              </a:solidFill>
              <a:cs typeface="+mn-cs"/>
            </a:endParaRPr>
          </a:p>
        </p:txBody>
      </p:sp>
      <p:sp>
        <p:nvSpPr>
          <p:cNvPr id="10" name="Text Box 6"/>
          <p:cNvSpPr txBox="1">
            <a:spLocks noChangeArrowheads="1"/>
          </p:cNvSpPr>
          <p:nvPr/>
        </p:nvSpPr>
        <p:spPr bwMode="auto">
          <a:xfrm>
            <a:off x="914400" y="1684827"/>
            <a:ext cx="2133600"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a:defRPr/>
            </a:pPr>
            <a:r>
              <a:rPr lang="en-US" sz="2200" b="1" dirty="0" smtClean="0">
                <a:solidFill>
                  <a:srgbClr val="FDD486"/>
                </a:solidFill>
                <a:cs typeface="+mn-cs"/>
              </a:rPr>
              <a:t>Number </a:t>
            </a:r>
            <a:br>
              <a:rPr lang="en-US" sz="2200" b="1" dirty="0" smtClean="0">
                <a:solidFill>
                  <a:srgbClr val="FDD486"/>
                </a:solidFill>
                <a:cs typeface="+mn-cs"/>
              </a:rPr>
            </a:br>
            <a:r>
              <a:rPr lang="en-US" sz="2200" b="1" dirty="0" smtClean="0">
                <a:solidFill>
                  <a:srgbClr val="FDD486"/>
                </a:solidFill>
                <a:cs typeface="+mn-cs"/>
              </a:rPr>
              <a:t>of words correctly read</a:t>
            </a:r>
          </a:p>
        </p:txBody>
      </p:sp>
      <p:sp>
        <p:nvSpPr>
          <p:cNvPr id="11" name="Text Box 8"/>
          <p:cNvSpPr txBox="1">
            <a:spLocks noChangeArrowheads="1"/>
          </p:cNvSpPr>
          <p:nvPr/>
        </p:nvSpPr>
        <p:spPr bwMode="auto">
          <a:xfrm>
            <a:off x="3613962" y="1697527"/>
            <a:ext cx="2057400"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114300">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a:defRPr/>
            </a:pPr>
            <a:r>
              <a:rPr lang="en-US" sz="2200" b="1" dirty="0" smtClean="0">
                <a:solidFill>
                  <a:srgbClr val="FDD486"/>
                </a:solidFill>
                <a:cs typeface="+mn-cs"/>
              </a:rPr>
              <a:t>Total number of </a:t>
            </a:r>
          </a:p>
          <a:p>
            <a:pPr algn="ctr">
              <a:defRPr/>
            </a:pPr>
            <a:r>
              <a:rPr lang="en-US" sz="2200" b="1" dirty="0" smtClean="0">
                <a:solidFill>
                  <a:srgbClr val="FDD486"/>
                </a:solidFill>
                <a:cs typeface="+mn-cs"/>
              </a:rPr>
              <a:t>words read</a:t>
            </a:r>
          </a:p>
        </p:txBody>
      </p:sp>
      <p:sp>
        <p:nvSpPr>
          <p:cNvPr id="12" name="Text Box 12"/>
          <p:cNvSpPr txBox="1">
            <a:spLocks noChangeArrowheads="1"/>
          </p:cNvSpPr>
          <p:nvPr/>
        </p:nvSpPr>
        <p:spPr bwMode="auto">
          <a:xfrm>
            <a:off x="6324600" y="1938827"/>
            <a:ext cx="17526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ahoma" charset="0"/>
                <a:ea typeface="ＭＳ Ｐゴシック" charset="0"/>
              </a:defRPr>
            </a:lvl1pPr>
            <a:lvl2pPr marL="742950" indent="-285750">
              <a:defRPr sz="2400">
                <a:solidFill>
                  <a:schemeClr val="tx1"/>
                </a:solidFill>
                <a:latin typeface="Tahoma" charset="0"/>
                <a:ea typeface="ＭＳ Ｐゴシック" charset="0"/>
              </a:defRPr>
            </a:lvl2pPr>
            <a:lvl3pPr marL="1143000" indent="-228600">
              <a:defRPr sz="2400">
                <a:solidFill>
                  <a:schemeClr val="tx1"/>
                </a:solidFill>
                <a:latin typeface="Tahoma" charset="0"/>
                <a:ea typeface="ＭＳ Ｐゴシック" charset="0"/>
              </a:defRPr>
            </a:lvl3pPr>
            <a:lvl4pPr marL="1600200" indent="-228600">
              <a:defRPr sz="2400">
                <a:solidFill>
                  <a:schemeClr val="tx1"/>
                </a:solidFill>
                <a:latin typeface="Tahoma" charset="0"/>
                <a:ea typeface="ＭＳ Ｐゴシック" charset="0"/>
              </a:defRPr>
            </a:lvl4pPr>
            <a:lvl5pPr marL="2057400" indent="-228600">
              <a:defRPr sz="2400">
                <a:solidFill>
                  <a:schemeClr val="tx1"/>
                </a:solidFill>
                <a:latin typeface="Tahoma" charset="0"/>
                <a:ea typeface="ＭＳ Ｐゴシック" charset="0"/>
              </a:defRPr>
            </a:lvl5pPr>
            <a:lvl6pPr marL="2514600" indent="-228600" eaLnBrk="0" fontAlgn="base" hangingPunct="0">
              <a:spcBef>
                <a:spcPct val="0"/>
              </a:spcBef>
              <a:spcAft>
                <a:spcPct val="0"/>
              </a:spcAft>
              <a:defRPr sz="2400">
                <a:solidFill>
                  <a:schemeClr val="tx1"/>
                </a:solidFill>
                <a:latin typeface="Tahoma" charset="0"/>
                <a:ea typeface="ＭＳ Ｐゴシック" charset="0"/>
              </a:defRPr>
            </a:lvl6pPr>
            <a:lvl7pPr marL="2971800" indent="-228600" eaLnBrk="0" fontAlgn="base" hangingPunct="0">
              <a:spcBef>
                <a:spcPct val="0"/>
              </a:spcBef>
              <a:spcAft>
                <a:spcPct val="0"/>
              </a:spcAft>
              <a:defRPr sz="2400">
                <a:solidFill>
                  <a:schemeClr val="tx1"/>
                </a:solidFill>
                <a:latin typeface="Tahoma" charset="0"/>
                <a:ea typeface="ＭＳ Ｐゴシック" charset="0"/>
              </a:defRPr>
            </a:lvl7pPr>
            <a:lvl8pPr marL="3429000" indent="-228600" eaLnBrk="0" fontAlgn="base" hangingPunct="0">
              <a:spcBef>
                <a:spcPct val="0"/>
              </a:spcBef>
              <a:spcAft>
                <a:spcPct val="0"/>
              </a:spcAft>
              <a:defRPr sz="2400">
                <a:solidFill>
                  <a:schemeClr val="tx1"/>
                </a:solidFill>
                <a:latin typeface="Tahoma" charset="0"/>
                <a:ea typeface="ＭＳ Ｐゴシック" charset="0"/>
              </a:defRPr>
            </a:lvl8pPr>
            <a:lvl9pPr marL="3886200" indent="-228600" eaLnBrk="0" fontAlgn="base" hangingPunct="0">
              <a:spcBef>
                <a:spcPct val="0"/>
              </a:spcBef>
              <a:spcAft>
                <a:spcPct val="0"/>
              </a:spcAft>
              <a:defRPr sz="2400">
                <a:solidFill>
                  <a:schemeClr val="tx1"/>
                </a:solidFill>
                <a:latin typeface="Tahoma" charset="0"/>
                <a:ea typeface="ＭＳ Ｐゴシック" charset="0"/>
              </a:defRPr>
            </a:lvl9pPr>
          </a:lstStyle>
          <a:p>
            <a:pPr algn="ctr">
              <a:defRPr/>
            </a:pPr>
            <a:r>
              <a:rPr lang="en-US" sz="2200" b="1" dirty="0" smtClean="0">
                <a:solidFill>
                  <a:srgbClr val="FDD486"/>
                </a:solidFill>
                <a:cs typeface="+mn-cs"/>
              </a:rPr>
              <a:t>Percent</a:t>
            </a:r>
          </a:p>
          <a:p>
            <a:pPr algn="ctr">
              <a:defRPr/>
            </a:pPr>
            <a:r>
              <a:rPr lang="en-US" sz="2200" b="1" dirty="0" smtClean="0">
                <a:solidFill>
                  <a:srgbClr val="FDD486"/>
                </a:solidFill>
                <a:cs typeface="+mn-cs"/>
              </a:rPr>
              <a:t>accuracy</a:t>
            </a:r>
          </a:p>
        </p:txBody>
      </p:sp>
      <p:pic>
        <p:nvPicPr>
          <p:cNvPr id="15" name="Picture 14" descr="Hand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6938" y="704850"/>
            <a:ext cx="500062" cy="722313"/>
          </a:xfrm>
          <a:prstGeom prst="rect">
            <a:avLst/>
          </a:prstGeom>
          <a:ln>
            <a:noFill/>
          </a:ln>
          <a:effectLst>
            <a:outerShdw blurRad="101600" dist="101600" dir="2700000" algn="tl" rotWithShape="0">
              <a:srgbClr val="333333">
                <a:alpha val="65000"/>
              </a:srgbClr>
            </a:outerShdw>
          </a:effectLst>
        </p:spPr>
      </p:pic>
    </p:spTree>
    <p:extLst>
      <p:ext uri="{BB962C8B-B14F-4D97-AF65-F5344CB8AC3E}">
        <p14:creationId xmlns:p14="http://schemas.microsoft.com/office/powerpoint/2010/main" val="281855523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title"/>
          </p:nvPr>
        </p:nvSpPr>
        <p:spPr/>
        <p:txBody>
          <a:bodyPr/>
          <a:lstStyle/>
          <a:p>
            <a:r>
              <a:rPr lang="en-US" dirty="0" smtClean="0"/>
              <a:t>What We Know From Research </a:t>
            </a:r>
            <a:endParaRPr lang="en-US" dirty="0"/>
          </a:p>
        </p:txBody>
      </p:sp>
      <p:sp>
        <p:nvSpPr>
          <p:cNvPr id="3" name="Content Placeholder 2"/>
          <p:cNvSpPr>
            <a:spLocks noGrp="1"/>
          </p:cNvSpPr>
          <p:nvPr>
            <p:ph idx="1"/>
          </p:nvPr>
        </p:nvSpPr>
        <p:spPr/>
        <p:txBody>
          <a:bodyPr/>
          <a:lstStyle/>
          <a:p>
            <a:r>
              <a:rPr lang="en-US" dirty="0" smtClean="0"/>
              <a:t>Repeated and monitored oral reading improves fluency.</a:t>
            </a:r>
          </a:p>
          <a:p>
            <a:r>
              <a:rPr lang="en-US" dirty="0" smtClean="0"/>
              <a:t>Repeated reading can benefit most students throughout elementary school, as well as struggling readers at higher grade levels</a:t>
            </a:r>
            <a:r>
              <a:rPr lang="en-US" dirty="0"/>
              <a:t>.</a:t>
            </a:r>
            <a:endParaRPr lang="en-US" dirty="0" smtClean="0"/>
          </a:p>
        </p:txBody>
      </p:sp>
    </p:spTree>
    <p:extLst>
      <p:ext uri="{BB962C8B-B14F-4D97-AF65-F5344CB8AC3E}">
        <p14:creationId xmlns:p14="http://schemas.microsoft.com/office/powerpoint/2010/main" val="22059219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Grp="1" noChangeArrowheads="1"/>
          </p:cNvSpPr>
          <p:nvPr>
            <p:ph type="title"/>
          </p:nvPr>
        </p:nvSpPr>
        <p:spPr/>
        <p:txBody>
          <a:bodyPr/>
          <a:lstStyle/>
          <a:p>
            <a:r>
              <a:rPr lang="en-US" dirty="0" smtClean="0"/>
              <a:t>Repeated Reading</a:t>
            </a:r>
            <a:endParaRPr lang="en-US" dirty="0"/>
          </a:p>
        </p:txBody>
      </p:sp>
      <p:sp>
        <p:nvSpPr>
          <p:cNvPr id="28681" name="Rectangle 9"/>
          <p:cNvSpPr>
            <a:spLocks noChangeArrowheads="1"/>
          </p:cNvSpPr>
          <p:nvPr/>
        </p:nvSpPr>
        <p:spPr bwMode="auto">
          <a:xfrm>
            <a:off x="898525" y="5516563"/>
            <a:ext cx="31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2075" tIns="46037" rIns="92075" bIns="46037">
            <a:spAutoFit/>
          </a:bodyPr>
          <a:lstStyle/>
          <a:p>
            <a:pPr>
              <a:defRPr/>
            </a:pPr>
            <a:r>
              <a:rPr lang="en-US" sz="2000" b="1" dirty="0">
                <a:latin typeface="Times New Roman" charset="0"/>
                <a:cs typeface="+mn-cs"/>
              </a:rPr>
              <a:t>  </a:t>
            </a:r>
          </a:p>
        </p:txBody>
      </p:sp>
      <p:sp>
        <p:nvSpPr>
          <p:cNvPr id="28685" name="Rectangle 13"/>
          <p:cNvSpPr>
            <a:spLocks noChangeArrowheads="1"/>
          </p:cNvSpPr>
          <p:nvPr/>
        </p:nvSpPr>
        <p:spPr bwMode="auto">
          <a:xfrm>
            <a:off x="3375025" y="5241925"/>
            <a:ext cx="2476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2075" tIns="46037" rIns="92075" bIns="46037">
            <a:spAutoFit/>
          </a:bodyPr>
          <a:lstStyle/>
          <a:p>
            <a:pPr>
              <a:defRPr/>
            </a:pPr>
            <a:r>
              <a:rPr lang="en-US" sz="2000" b="1" dirty="0">
                <a:latin typeface="Times New Roman" charset="0"/>
                <a:cs typeface="+mn-cs"/>
              </a:rPr>
              <a:t> </a:t>
            </a:r>
          </a:p>
        </p:txBody>
      </p:sp>
      <p:graphicFrame>
        <p:nvGraphicFramePr>
          <p:cNvPr id="21" name="Content Placeholder 3"/>
          <p:cNvGraphicFramePr>
            <a:graphicFrameLocks noGrp="1"/>
          </p:cNvGraphicFramePr>
          <p:nvPr>
            <p:ph idx="1"/>
            <p:extLst>
              <p:ext uri="{D42A27DB-BD31-4B8C-83A1-F6EECF244321}">
                <p14:modId xmlns:p14="http://schemas.microsoft.com/office/powerpoint/2010/main" val="4144577338"/>
              </p:ext>
            </p:extLst>
          </p:nvPr>
        </p:nvGraphicFramePr>
        <p:xfrm>
          <a:off x="787478" y="1352632"/>
          <a:ext cx="7707060" cy="4515418"/>
        </p:xfrm>
        <a:graphic>
          <a:graphicData uri="http://schemas.openxmlformats.org/drawingml/2006/table">
            <a:tbl>
              <a:tblPr firstRow="1" bandRow="1">
                <a:tableStyleId>{2D5ABB26-0587-4C30-8999-92F81FD0307C}</a:tableStyleId>
              </a:tblPr>
              <a:tblGrid>
                <a:gridCol w="3105164"/>
                <a:gridCol w="4601896"/>
              </a:tblGrid>
              <a:tr h="974208">
                <a:tc>
                  <a:txBody>
                    <a:bodyPr/>
                    <a:lstStyle/>
                    <a:p>
                      <a:r>
                        <a:rPr lang="en-US" sz="2400" b="1" dirty="0" smtClean="0">
                          <a:solidFill>
                            <a:srgbClr val="FDD387"/>
                          </a:solidFill>
                        </a:rPr>
                        <a:t>Partner reading</a:t>
                      </a:r>
                      <a:endParaRPr lang="en-US" sz="2400" b="1" dirty="0">
                        <a:solidFill>
                          <a:srgbClr val="FDD387"/>
                        </a:solidFill>
                      </a:endParaRPr>
                    </a:p>
                  </a:txBody>
                  <a:tcPr>
                    <a:lnB w="12700" cap="flat" cmpd="sng" algn="ctr">
                      <a:solidFill>
                        <a:srgbClr val="FDD486"/>
                      </a:solidFill>
                      <a:prstDash val="solid"/>
                      <a:round/>
                      <a:headEnd type="none" w="med" len="med"/>
                      <a:tailEnd type="none" w="med" len="med"/>
                    </a:lnB>
                    <a:solidFill>
                      <a:srgbClr val="2F8568"/>
                    </a:solidFill>
                  </a:tcPr>
                </a:tc>
                <a:tc>
                  <a:txBody>
                    <a:bodyPr/>
                    <a:lstStyle/>
                    <a:p>
                      <a:pPr>
                        <a:defRPr/>
                      </a:pPr>
                      <a:r>
                        <a:rPr lang="en-US" sz="2400" b="1" dirty="0" smtClean="0">
                          <a:solidFill>
                            <a:srgbClr val="2F8468"/>
                          </a:solidFill>
                          <a:cs typeface="+mn-cs"/>
                        </a:rPr>
                        <a:t>Paired students</a:t>
                      </a:r>
                      <a:r>
                        <a:rPr lang="en-US" sz="2400" b="1" baseline="0" dirty="0" smtClean="0">
                          <a:solidFill>
                            <a:srgbClr val="2F8468"/>
                          </a:solidFill>
                          <a:cs typeface="+mn-cs"/>
                        </a:rPr>
                        <a:t> </a:t>
                      </a:r>
                      <a:r>
                        <a:rPr lang="en-US" sz="2400" b="1" dirty="0" smtClean="0">
                          <a:solidFill>
                            <a:srgbClr val="2F8468"/>
                          </a:solidFill>
                          <a:cs typeface="+mn-cs"/>
                        </a:rPr>
                        <a:t>reread texts.</a:t>
                      </a:r>
                    </a:p>
                  </a:txBody>
                  <a:tcPr>
                    <a:lnB w="12700" cap="flat" cmpd="sng" algn="ctr">
                      <a:solidFill>
                        <a:srgbClr val="2F8468"/>
                      </a:solidFill>
                      <a:prstDash val="solid"/>
                      <a:round/>
                      <a:headEnd type="none" w="med" len="med"/>
                      <a:tailEnd type="none" w="med" len="med"/>
                    </a:lnB>
                  </a:tcPr>
                </a:tc>
              </a:tr>
              <a:tr h="2454689">
                <a:tc>
                  <a:txBody>
                    <a:bodyPr/>
                    <a:lstStyle/>
                    <a:p>
                      <a:pPr>
                        <a:defRPr/>
                      </a:pPr>
                      <a:r>
                        <a:rPr lang="en-US" sz="2400" b="1" dirty="0" smtClean="0">
                          <a:solidFill>
                            <a:srgbClr val="FDD387"/>
                          </a:solidFill>
                          <a:cs typeface="+mn-cs"/>
                        </a:rPr>
                        <a:t>Computer-based and recorded</a:t>
                      </a:r>
                      <a:r>
                        <a:rPr lang="en-US" sz="2400" b="1" baseline="0" dirty="0" smtClean="0">
                          <a:solidFill>
                            <a:srgbClr val="FDD387"/>
                          </a:solidFill>
                          <a:cs typeface="+mn-cs"/>
                        </a:rPr>
                        <a:t> r</a:t>
                      </a:r>
                      <a:r>
                        <a:rPr lang="en-US" sz="2400" b="1" dirty="0" smtClean="0">
                          <a:solidFill>
                            <a:srgbClr val="FDD387"/>
                          </a:solidFill>
                          <a:cs typeface="+mn-cs"/>
                        </a:rPr>
                        <a:t>eading</a:t>
                      </a:r>
                    </a:p>
                  </a:txBody>
                  <a:tcPr>
                    <a:lnT w="12700" cap="flat" cmpd="sng" algn="ctr">
                      <a:solidFill>
                        <a:srgbClr val="FDD486"/>
                      </a:solidFill>
                      <a:prstDash val="solid"/>
                      <a:round/>
                      <a:headEnd type="none" w="med" len="med"/>
                      <a:tailEnd type="none" w="med" len="med"/>
                    </a:lnT>
                    <a:lnB w="12700" cap="flat" cmpd="sng" algn="ctr">
                      <a:solidFill>
                        <a:srgbClr val="FDD486"/>
                      </a:solidFill>
                      <a:prstDash val="solid"/>
                      <a:round/>
                      <a:headEnd type="none" w="med" len="med"/>
                      <a:tailEnd type="none" w="med" len="med"/>
                    </a:lnB>
                    <a:solidFill>
                      <a:srgbClr val="2F8568"/>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1" dirty="0" smtClean="0">
                          <a:solidFill>
                            <a:srgbClr val="2F8468"/>
                          </a:solidFill>
                          <a:cs typeface="+mn-cs"/>
                        </a:rPr>
                        <a:t>Students listen to a</a:t>
                      </a:r>
                      <a:r>
                        <a:rPr lang="en-US" sz="2400" b="1" baseline="0" dirty="0" smtClean="0">
                          <a:solidFill>
                            <a:srgbClr val="2F8468"/>
                          </a:solidFill>
                          <a:cs typeface="+mn-cs"/>
                        </a:rPr>
                        <a:t> recording of reading (their own or a model)</a:t>
                      </a:r>
                      <a:r>
                        <a:rPr lang="en-US" sz="2400" b="1" dirty="0" smtClean="0">
                          <a:solidFill>
                            <a:srgbClr val="2F8468"/>
                          </a:solidFill>
                          <a:cs typeface="+mn-cs"/>
                        </a:rPr>
                        <a:t>, read along, point to text, subvocalize words, and reread texts independently.</a:t>
                      </a:r>
                    </a:p>
                  </a:txBody>
                  <a:tcPr>
                    <a:lnT w="12700" cap="flat" cmpd="sng" algn="ctr">
                      <a:solidFill>
                        <a:srgbClr val="2F8468"/>
                      </a:solidFill>
                      <a:prstDash val="solid"/>
                      <a:round/>
                      <a:headEnd type="none" w="med" len="med"/>
                      <a:tailEnd type="none" w="med" len="med"/>
                    </a:lnT>
                    <a:lnB w="12700" cap="flat" cmpd="sng" algn="ctr">
                      <a:solidFill>
                        <a:srgbClr val="2F8468"/>
                      </a:solidFill>
                      <a:prstDash val="solid"/>
                      <a:round/>
                      <a:headEnd type="none" w="med" len="med"/>
                      <a:tailEnd type="none" w="med" len="med"/>
                    </a:lnB>
                  </a:tcPr>
                </a:tc>
              </a:tr>
              <a:tr h="108652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1" dirty="0" smtClean="0">
                          <a:solidFill>
                            <a:srgbClr val="FDD387"/>
                          </a:solidFill>
                          <a:cs typeface="+mn-cs"/>
                        </a:rPr>
                        <a:t>Readers theater</a:t>
                      </a:r>
                    </a:p>
                  </a:txBody>
                  <a:tcPr>
                    <a:lnT w="12700" cap="flat" cmpd="sng" algn="ctr">
                      <a:solidFill>
                        <a:srgbClr val="FDD486"/>
                      </a:solidFill>
                      <a:prstDash val="solid"/>
                      <a:round/>
                      <a:headEnd type="none" w="med" len="med"/>
                      <a:tailEnd type="none" w="med" len="med"/>
                    </a:lnT>
                    <a:solidFill>
                      <a:srgbClr val="2F8568"/>
                    </a:solidFill>
                  </a:tcPr>
                </a:tc>
                <a:tc>
                  <a:txBody>
                    <a:bodyPr/>
                    <a:lstStyle/>
                    <a:p>
                      <a:pPr>
                        <a:defRPr/>
                      </a:pPr>
                      <a:r>
                        <a:rPr lang="en-US" sz="2400" b="1" dirty="0" smtClean="0">
                          <a:solidFill>
                            <a:srgbClr val="2F8468"/>
                          </a:solidFill>
                          <a:cs typeface="+mn-cs"/>
                        </a:rPr>
                        <a:t>Small groups rehearse and read a play.</a:t>
                      </a:r>
                      <a:endParaRPr lang="en-US" sz="2400" b="1" dirty="0">
                        <a:solidFill>
                          <a:srgbClr val="2F8468"/>
                        </a:solidFill>
                      </a:endParaRPr>
                    </a:p>
                  </a:txBody>
                  <a:tcPr>
                    <a:lnT w="12700" cap="flat" cmpd="sng" algn="ctr">
                      <a:solidFill>
                        <a:srgbClr val="2F8468"/>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1787541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t>What Is Fluency?</a:t>
            </a:r>
            <a:endParaRPr lang="en-US" dirty="0"/>
          </a:p>
        </p:txBody>
      </p:sp>
      <p:sp>
        <p:nvSpPr>
          <p:cNvPr id="5" name="AutoShape 24"/>
          <p:cNvSpPr>
            <a:spLocks noChangeArrowheads="1"/>
          </p:cNvSpPr>
          <p:nvPr/>
        </p:nvSpPr>
        <p:spPr bwMode="auto">
          <a:xfrm>
            <a:off x="646113" y="1839913"/>
            <a:ext cx="7772400" cy="2520392"/>
          </a:xfrm>
          <a:prstGeom prst="roundRect">
            <a:avLst>
              <a:gd name="adj" fmla="val 14411"/>
            </a:avLst>
          </a:prstGeom>
          <a:solidFill>
            <a:srgbClr val="2F8568"/>
          </a:solidFill>
          <a:ln>
            <a:noFill/>
          </a:ln>
          <a:effectLst/>
          <a:extLst/>
        </p:spPr>
        <p:txBody>
          <a:bodyPr wrap="none" anchor="ctr"/>
          <a:lstStyle/>
          <a:p>
            <a:pPr>
              <a:defRPr/>
            </a:pPr>
            <a:endParaRPr lang="en-US" dirty="0">
              <a:cs typeface="+mn-cs"/>
            </a:endParaRPr>
          </a:p>
        </p:txBody>
      </p:sp>
      <p:sp>
        <p:nvSpPr>
          <p:cNvPr id="6" name="Rectangle 2"/>
          <p:cNvSpPr>
            <a:spLocks noChangeArrowheads="1"/>
          </p:cNvSpPr>
          <p:nvPr/>
        </p:nvSpPr>
        <p:spPr bwMode="auto">
          <a:xfrm>
            <a:off x="954558" y="1954213"/>
            <a:ext cx="7207250" cy="2674937"/>
          </a:xfrm>
          <a:prstGeom prst="rect">
            <a:avLst/>
          </a:prstGeom>
          <a:noFill/>
          <a:ln>
            <a:noFill/>
          </a:ln>
          <a:effectLst/>
          <a:extLst>
            <a:ext uri="{909E8E84-426E-40dd-AFC4-6F175D3DCCD1}">
              <a14:hiddenFill xmlns:a14="http://schemas.microsoft.com/office/drawing/2010/main">
                <a:solidFill>
                  <a:srgbClr val="00808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lstStyle/>
          <a:p>
            <a:pPr>
              <a:defRPr/>
            </a:pPr>
            <a:r>
              <a:rPr lang="en-US" b="1" dirty="0" smtClean="0">
                <a:solidFill>
                  <a:srgbClr val="FDD486"/>
                </a:solidFill>
                <a:latin typeface="Hoefler Text" charset="0"/>
                <a:cs typeface="Hoefler Text" charset="0"/>
              </a:rPr>
              <a:t>“Reading </a:t>
            </a:r>
            <a:r>
              <a:rPr lang="en-US" b="1" dirty="0">
                <a:solidFill>
                  <a:srgbClr val="FDD486"/>
                </a:solidFill>
                <a:latin typeface="Hoefler Text" charset="0"/>
                <a:cs typeface="Hoefler Text" charset="0"/>
              </a:rPr>
              <a:t>fluency refers to the ability of readers to read quickly, effortlessly, and efficiently with good, meaningful </a:t>
            </a:r>
            <a:r>
              <a:rPr lang="en-US" b="1" dirty="0" smtClean="0">
                <a:solidFill>
                  <a:srgbClr val="FDD486"/>
                </a:solidFill>
                <a:latin typeface="Hoefler Text" charset="0"/>
                <a:cs typeface="Hoefler Text" charset="0"/>
              </a:rPr>
              <a:t>expression.”</a:t>
            </a:r>
            <a:endParaRPr lang="en-US" b="1" dirty="0">
              <a:solidFill>
                <a:srgbClr val="FDD486"/>
              </a:solidFill>
              <a:latin typeface="Hoefler Text" charset="0"/>
              <a:cs typeface="Hoefler Text" charset="0"/>
            </a:endParaRPr>
          </a:p>
          <a:p>
            <a:pPr algn="r">
              <a:spcBef>
                <a:spcPts val="1200"/>
              </a:spcBef>
              <a:defRPr/>
            </a:pPr>
            <a:r>
              <a:rPr lang="en-US" sz="1800" dirty="0">
                <a:solidFill>
                  <a:srgbClr val="FDD486"/>
                </a:solidFill>
                <a:latin typeface="Hoefler Text" charset="0"/>
                <a:cs typeface="Hoefler Text" charset="0"/>
              </a:rPr>
              <a:t>— </a:t>
            </a:r>
            <a:r>
              <a:rPr lang="hr-HR" sz="1800" dirty="0">
                <a:solidFill>
                  <a:srgbClr val="FDD486"/>
                </a:solidFill>
                <a:latin typeface="Hoefler Text" charset="0"/>
                <a:cs typeface="Hoefler Text" charset="0"/>
              </a:rPr>
              <a:t>Rasinski, </a:t>
            </a:r>
            <a:r>
              <a:rPr lang="hr-HR" sz="1800" dirty="0" smtClean="0">
                <a:solidFill>
                  <a:srgbClr val="FDD486"/>
                </a:solidFill>
                <a:latin typeface="Hoefler Text" charset="0"/>
                <a:cs typeface="Hoefler Text" charset="0"/>
              </a:rPr>
              <a:t>2003, </a:t>
            </a:r>
            <a:r>
              <a:rPr lang="hr-HR" sz="1800" dirty="0">
                <a:solidFill>
                  <a:srgbClr val="FDD486"/>
                </a:solidFill>
                <a:latin typeface="Hoefler Text" charset="0"/>
                <a:cs typeface="Hoefler Text" charset="0"/>
              </a:rPr>
              <a:t>p. 26</a:t>
            </a:r>
            <a:endParaRPr lang="en-US" sz="1800" dirty="0">
              <a:solidFill>
                <a:srgbClr val="FDD486"/>
              </a:solidFill>
              <a:latin typeface="Hoefler Text" charset="0"/>
              <a:cs typeface="Hoefler Text" charset="0"/>
            </a:endParaRPr>
          </a:p>
        </p:txBody>
      </p:sp>
    </p:spTree>
    <p:extLst>
      <p:ext uri="{BB962C8B-B14F-4D97-AF65-F5344CB8AC3E}">
        <p14:creationId xmlns:p14="http://schemas.microsoft.com/office/powerpoint/2010/main" val="4038046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Partner Reading </a:t>
            </a:r>
            <a:endParaRPr lang="en-US" dirty="0"/>
          </a:p>
        </p:txBody>
      </p:sp>
      <p:sp>
        <p:nvSpPr>
          <p:cNvPr id="3" name="Content Placeholder 2"/>
          <p:cNvSpPr>
            <a:spLocks noGrp="1"/>
          </p:cNvSpPr>
          <p:nvPr>
            <p:ph idx="1"/>
          </p:nvPr>
        </p:nvSpPr>
        <p:spPr/>
        <p:txBody>
          <a:bodyPr/>
          <a:lstStyle/>
          <a:p>
            <a:r>
              <a:rPr lang="en-US" dirty="0" smtClean="0"/>
              <a:t>Allows small groups or an entire class to work in pairs</a:t>
            </a:r>
          </a:p>
          <a:p>
            <a:r>
              <a:rPr lang="en-US" dirty="0"/>
              <a:t>I</a:t>
            </a:r>
            <a:r>
              <a:rPr lang="en-US" dirty="0" smtClean="0"/>
              <a:t>ncreases the time that students read and provides a model of fluent reading</a:t>
            </a:r>
            <a:endParaRPr lang="en-US" dirty="0"/>
          </a:p>
        </p:txBody>
      </p:sp>
      <p:pic>
        <p:nvPicPr>
          <p:cNvPr id="7" name="Picture 6" descr="activity-purp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32401" y="484253"/>
            <a:ext cx="859545" cy="752636"/>
          </a:xfrm>
          <a:prstGeom prst="rect">
            <a:avLst/>
          </a:prstGeom>
          <a:effectLst>
            <a:glow rad="101600">
              <a:srgbClr val="FDD486">
                <a:alpha val="92000"/>
              </a:srgbClr>
            </a:glow>
          </a:effectLst>
        </p:spPr>
      </p:pic>
      <p:pic>
        <p:nvPicPr>
          <p:cNvPr id="8" name="Picture 7" descr="Hand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6938" y="1387475"/>
            <a:ext cx="500062" cy="722313"/>
          </a:xfrm>
          <a:prstGeom prst="rect">
            <a:avLst/>
          </a:prstGeom>
          <a:ln>
            <a:noFill/>
          </a:ln>
          <a:effectLst>
            <a:outerShdw blurRad="101600" dist="101600" dir="2700000" algn="tl" rotWithShape="0">
              <a:srgbClr val="333333">
                <a:alpha val="65000"/>
              </a:srgbClr>
            </a:outerShdw>
          </a:effectLst>
        </p:spPr>
      </p:pic>
    </p:spTree>
    <p:extLst>
      <p:ext uri="{BB962C8B-B14F-4D97-AF65-F5344CB8AC3E}">
        <p14:creationId xmlns:p14="http://schemas.microsoft.com/office/powerpoint/2010/main" val="18200517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smtClean="0"/>
              <a:t>Partner Reading Activity</a:t>
            </a:r>
            <a:endParaRPr lang="en-US" dirty="0"/>
          </a:p>
        </p:txBody>
      </p:sp>
      <p:sp>
        <p:nvSpPr>
          <p:cNvPr id="32771" name="Rectangle 3"/>
          <p:cNvSpPr>
            <a:spLocks noGrp="1" noChangeArrowheads="1"/>
          </p:cNvSpPr>
          <p:nvPr>
            <p:ph type="body" idx="1"/>
          </p:nvPr>
        </p:nvSpPr>
        <p:spPr/>
        <p:txBody>
          <a:bodyPr/>
          <a:lstStyle/>
          <a:p>
            <a:r>
              <a:rPr lang="en-US" sz="2600" dirty="0" smtClean="0"/>
              <a:t>With your partner, select one of the narrative children’s books you brought. </a:t>
            </a:r>
          </a:p>
          <a:p>
            <a:r>
              <a:rPr lang="en-US" sz="2600" dirty="0" smtClean="0"/>
              <a:t>Decide who will be Partner A and who will be Partner B. </a:t>
            </a:r>
          </a:p>
          <a:p>
            <a:r>
              <a:rPr lang="en-US" sz="2600" dirty="0" smtClean="0"/>
              <a:t>Take turns reading as prompted. </a:t>
            </a:r>
          </a:p>
          <a:p>
            <a:r>
              <a:rPr lang="en-US" sz="2600" dirty="0" smtClean="0"/>
              <a:t>Partner A asks Partner B the after-reading comprehension questions from Handout 6 using at least two of the highlighted prompts from Handout 7.</a:t>
            </a:r>
          </a:p>
        </p:txBody>
      </p:sp>
      <p:pic>
        <p:nvPicPr>
          <p:cNvPr id="12" name="Picture 11" descr="activity-purpl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2401" y="484253"/>
            <a:ext cx="859545" cy="752636"/>
          </a:xfrm>
          <a:prstGeom prst="rect">
            <a:avLst/>
          </a:prstGeom>
          <a:effectLst>
            <a:glow rad="101600">
              <a:srgbClr val="FDD486">
                <a:alpha val="92000"/>
              </a:srgbClr>
            </a:glow>
          </a:effectLst>
        </p:spPr>
      </p:pic>
      <p:pic>
        <p:nvPicPr>
          <p:cNvPr id="13" name="Picture 12" descr="Handou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16938" y="1387475"/>
            <a:ext cx="500062" cy="722313"/>
          </a:xfrm>
          <a:prstGeom prst="rect">
            <a:avLst/>
          </a:prstGeom>
          <a:ln>
            <a:noFill/>
          </a:ln>
          <a:effectLst>
            <a:outerShdw blurRad="101600" dist="101600" dir="2700000" algn="tl" rotWithShape="0">
              <a:srgbClr val="333333">
                <a:alpha val="65000"/>
              </a:srgbClr>
            </a:outerShdw>
          </a:effectLst>
        </p:spPr>
      </p:pic>
    </p:spTree>
    <p:extLst>
      <p:ext uri="{BB962C8B-B14F-4D97-AF65-F5344CB8AC3E}">
        <p14:creationId xmlns:p14="http://schemas.microsoft.com/office/powerpoint/2010/main" val="38817044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smtClean="0"/>
              <a:t>More Repeated-Reading Practices</a:t>
            </a:r>
            <a:endParaRPr lang="en-US" dirty="0"/>
          </a:p>
        </p:txBody>
      </p:sp>
      <p:sp>
        <p:nvSpPr>
          <p:cNvPr id="34819" name="Rectangle 3"/>
          <p:cNvSpPr>
            <a:spLocks noGrp="1" noChangeArrowheads="1"/>
          </p:cNvSpPr>
          <p:nvPr>
            <p:ph idx="1"/>
          </p:nvPr>
        </p:nvSpPr>
        <p:spPr/>
        <p:txBody>
          <a:bodyPr/>
          <a:lstStyle/>
          <a:p>
            <a:r>
              <a:rPr lang="en-US" dirty="0" smtClean="0">
                <a:solidFill>
                  <a:srgbClr val="2F8468"/>
                </a:solidFill>
              </a:rPr>
              <a:t>Computer-based and audio-recorded reading</a:t>
            </a:r>
            <a:r>
              <a:rPr lang="en-US" dirty="0" smtClean="0"/>
              <a:t> give struggling readers access to challenging text.</a:t>
            </a:r>
          </a:p>
          <a:p>
            <a:r>
              <a:rPr lang="en-US" dirty="0" smtClean="0">
                <a:solidFill>
                  <a:srgbClr val="2F8468"/>
                </a:solidFill>
              </a:rPr>
              <a:t>Readers theater</a:t>
            </a:r>
            <a:r>
              <a:rPr lang="en-US" dirty="0" smtClean="0"/>
              <a:t> provides an opportunity to focus on prosody.</a:t>
            </a:r>
            <a:endParaRPr lang="en-US" dirty="0"/>
          </a:p>
        </p:txBody>
      </p:sp>
    </p:spTree>
    <p:extLst>
      <p:ext uri="{BB962C8B-B14F-4D97-AF65-F5344CB8AC3E}">
        <p14:creationId xmlns:p14="http://schemas.microsoft.com/office/powerpoint/2010/main" val="5115508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dirty="0" smtClean="0"/>
              <a:t>More Fluency-Building Practices</a:t>
            </a:r>
            <a:endParaRPr lang="en-US" dirty="0"/>
          </a:p>
        </p:txBody>
      </p:sp>
      <p:sp>
        <p:nvSpPr>
          <p:cNvPr id="36867" name="Rectangle 3"/>
          <p:cNvSpPr>
            <a:spLocks noGrp="1" noChangeArrowheads="1"/>
          </p:cNvSpPr>
          <p:nvPr>
            <p:ph type="body" idx="1"/>
          </p:nvPr>
        </p:nvSpPr>
        <p:spPr/>
        <p:txBody>
          <a:bodyPr/>
          <a:lstStyle/>
          <a:p>
            <a:r>
              <a:rPr lang="en-US" dirty="0" smtClean="0">
                <a:solidFill>
                  <a:srgbClr val="2F8568"/>
                </a:solidFill>
              </a:rPr>
              <a:t>Choral reading </a:t>
            </a:r>
            <a:r>
              <a:rPr lang="en-US" dirty="0" smtClean="0"/>
              <a:t>actively involves students as they read in unison.</a:t>
            </a:r>
          </a:p>
          <a:p>
            <a:r>
              <a:rPr lang="en-US" dirty="0" smtClean="0">
                <a:solidFill>
                  <a:srgbClr val="2F8568"/>
                </a:solidFill>
              </a:rPr>
              <a:t>Chunking</a:t>
            </a:r>
            <a:r>
              <a:rPr lang="en-US" dirty="0" smtClean="0"/>
              <a:t> is reading phrases, clauses, and sentences by parsing, or dividing text into chunks.</a:t>
            </a:r>
          </a:p>
        </p:txBody>
      </p:sp>
      <p:pic>
        <p:nvPicPr>
          <p:cNvPr id="18" name="Picture 17" descr="activity-purpl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2401" y="484253"/>
            <a:ext cx="859545" cy="752636"/>
          </a:xfrm>
          <a:prstGeom prst="rect">
            <a:avLst/>
          </a:prstGeom>
          <a:effectLst>
            <a:glow rad="101600">
              <a:srgbClr val="FDD486">
                <a:alpha val="92000"/>
              </a:srgbClr>
            </a:glow>
          </a:effectLst>
        </p:spPr>
      </p:pic>
    </p:spTree>
    <p:extLst>
      <p:ext uri="{BB962C8B-B14F-4D97-AF65-F5344CB8AC3E}">
        <p14:creationId xmlns:p14="http://schemas.microsoft.com/office/powerpoint/2010/main" val="15982982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3638" y="-65980"/>
            <a:ext cx="7480300" cy="908050"/>
          </a:xfrm>
        </p:spPr>
        <p:txBody>
          <a:bodyPr/>
          <a:lstStyle/>
          <a:p>
            <a:r>
              <a:rPr lang="en-US" sz="2800" dirty="0" smtClean="0"/>
              <a:t>Consider Diversity: </a:t>
            </a:r>
            <a:br>
              <a:rPr lang="en-US" sz="2800" dirty="0" smtClean="0"/>
            </a:br>
            <a:r>
              <a:rPr lang="en-US" sz="2800" dirty="0" smtClean="0"/>
              <a:t>English Language Learners</a:t>
            </a:r>
            <a:endParaRPr lang="en-US" sz="2800" dirty="0"/>
          </a:p>
        </p:txBody>
      </p:sp>
      <p:sp>
        <p:nvSpPr>
          <p:cNvPr id="3" name="Content Placeholder 2"/>
          <p:cNvSpPr>
            <a:spLocks noGrp="1"/>
          </p:cNvSpPr>
          <p:nvPr>
            <p:ph idx="1"/>
          </p:nvPr>
        </p:nvSpPr>
        <p:spPr>
          <a:xfrm>
            <a:off x="3480286" y="1863990"/>
            <a:ext cx="4844563" cy="4209785"/>
          </a:xfrm>
        </p:spPr>
        <p:txBody>
          <a:bodyPr/>
          <a:lstStyle/>
          <a:p>
            <a:pPr marL="0" indent="0">
              <a:buNone/>
            </a:pPr>
            <a:r>
              <a:rPr lang="en-US" sz="2600" dirty="0" smtClean="0"/>
              <a:t>Provide the following:</a:t>
            </a:r>
          </a:p>
          <a:p>
            <a:pPr marL="684213"/>
            <a:r>
              <a:rPr lang="en-US" sz="2600" dirty="0" smtClean="0"/>
              <a:t>Models for students to hear English read aloud</a:t>
            </a:r>
          </a:p>
          <a:p>
            <a:pPr marL="684213"/>
            <a:r>
              <a:rPr lang="en-US" sz="2600" dirty="0" smtClean="0"/>
              <a:t>Multiple practice opportunities</a:t>
            </a:r>
          </a:p>
          <a:p>
            <a:pPr marL="684213"/>
            <a:r>
              <a:rPr lang="en-US" sz="2600" dirty="0" smtClean="0"/>
              <a:t>Meaningful activities</a:t>
            </a:r>
          </a:p>
          <a:p>
            <a:pPr marL="684213"/>
            <a:r>
              <a:rPr lang="en-US" sz="2600" dirty="0" smtClean="0"/>
              <a:t>A focus on English prosody and intonation	</a:t>
            </a:r>
            <a:endParaRPr lang="en-US" sz="2600" dirty="0"/>
          </a:p>
        </p:txBody>
      </p:sp>
      <p:sp>
        <p:nvSpPr>
          <p:cNvPr id="10" name="AutoShape 12"/>
          <p:cNvSpPr>
            <a:spLocks noChangeArrowheads="1"/>
          </p:cNvSpPr>
          <p:nvPr/>
        </p:nvSpPr>
        <p:spPr bwMode="auto">
          <a:xfrm flipH="1">
            <a:off x="-482600" y="836613"/>
            <a:ext cx="3830638" cy="5843587"/>
          </a:xfrm>
          <a:prstGeom prst="moon">
            <a:avLst>
              <a:gd name="adj" fmla="val 87500"/>
            </a:avLst>
          </a:prstGeom>
          <a:solidFill>
            <a:srgbClr val="BF2476"/>
          </a:solidFill>
          <a:ln>
            <a:noFill/>
          </a:ln>
          <a:effectLst/>
          <a:extLst/>
        </p:spPr>
        <p:txBody>
          <a:bodyPr wrap="none" anchor="ctr"/>
          <a:lstStyle/>
          <a:p>
            <a:pPr>
              <a:defRPr/>
            </a:pPr>
            <a:endParaRPr lang="en-US" dirty="0">
              <a:cs typeface="+mn-cs"/>
            </a:endParaRPr>
          </a:p>
        </p:txBody>
      </p:sp>
      <p:sp>
        <p:nvSpPr>
          <p:cNvPr id="11" name="Rectangle 13"/>
          <p:cNvSpPr>
            <a:spLocks noChangeArrowheads="1"/>
          </p:cNvSpPr>
          <p:nvPr/>
        </p:nvSpPr>
        <p:spPr bwMode="auto">
          <a:xfrm>
            <a:off x="324278" y="1865240"/>
            <a:ext cx="2789237" cy="2705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spAutoFit/>
          </a:bodyPr>
          <a:lstStyle/>
          <a:p>
            <a:pPr>
              <a:defRPr/>
            </a:pPr>
            <a:r>
              <a:rPr lang="en-US" sz="3400" dirty="0">
                <a:solidFill>
                  <a:srgbClr val="FDD486"/>
                </a:solidFill>
                <a:latin typeface="Hoefler Text" charset="0"/>
                <a:cs typeface="+mn-cs"/>
              </a:rPr>
              <a:t>Fluency practice </a:t>
            </a:r>
            <a:r>
              <a:rPr lang="en-US" sz="3400" dirty="0" smtClean="0">
                <a:solidFill>
                  <a:srgbClr val="FDD486"/>
                </a:solidFill>
                <a:latin typeface="Hoefler Text" charset="0"/>
                <a:cs typeface="+mn-cs"/>
              </a:rPr>
              <a:t/>
            </a:r>
            <a:br>
              <a:rPr lang="en-US" sz="3400" dirty="0" smtClean="0">
                <a:solidFill>
                  <a:srgbClr val="FDD486"/>
                </a:solidFill>
                <a:latin typeface="Hoefler Text" charset="0"/>
                <a:cs typeface="+mn-cs"/>
              </a:rPr>
            </a:br>
            <a:r>
              <a:rPr lang="en-US" sz="3400" dirty="0" smtClean="0">
                <a:solidFill>
                  <a:srgbClr val="FDD486"/>
                </a:solidFill>
                <a:latin typeface="Hoefler Text" charset="0"/>
                <a:cs typeface="+mn-cs"/>
              </a:rPr>
              <a:t>for </a:t>
            </a:r>
            <a:r>
              <a:rPr lang="en-US" sz="3400" dirty="0">
                <a:solidFill>
                  <a:srgbClr val="FDD486"/>
                </a:solidFill>
                <a:latin typeface="Hoefler Text" charset="0"/>
                <a:cs typeface="+mn-cs"/>
              </a:rPr>
              <a:t>English </a:t>
            </a:r>
            <a:r>
              <a:rPr lang="en-US" sz="3400" dirty="0" smtClean="0">
                <a:solidFill>
                  <a:srgbClr val="FDD486"/>
                </a:solidFill>
                <a:latin typeface="Hoefler Text" charset="0"/>
                <a:cs typeface="+mn-cs"/>
              </a:rPr>
              <a:t>language learners</a:t>
            </a:r>
            <a:endParaRPr lang="en-US" sz="3400" dirty="0">
              <a:solidFill>
                <a:srgbClr val="FDD486"/>
              </a:solidFill>
              <a:latin typeface="Hoefler Text" charset="0"/>
              <a:cs typeface="+mn-cs"/>
            </a:endParaRPr>
          </a:p>
        </p:txBody>
      </p:sp>
    </p:spTree>
    <p:extLst>
      <p:ext uri="{BB962C8B-B14F-4D97-AF65-F5344CB8AC3E}">
        <p14:creationId xmlns:p14="http://schemas.microsoft.com/office/powerpoint/2010/main" val="12664128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Rectangle 5"/>
          <p:cNvSpPr>
            <a:spLocks noGrp="1" noChangeArrowheads="1"/>
          </p:cNvSpPr>
          <p:nvPr>
            <p:ph type="title"/>
          </p:nvPr>
        </p:nvSpPr>
        <p:spPr/>
        <p:txBody>
          <a:bodyPr/>
          <a:lstStyle/>
          <a:p>
            <a:r>
              <a:rPr lang="en-US" sz="2700" dirty="0" smtClean="0"/>
              <a:t>Strategies for Students with Special Needs</a:t>
            </a:r>
            <a:endParaRPr lang="en-US" sz="2700" dirty="0"/>
          </a:p>
        </p:txBody>
      </p:sp>
      <p:sp>
        <p:nvSpPr>
          <p:cNvPr id="40963" name="Rectangle 3"/>
          <p:cNvSpPr>
            <a:spLocks noGrp="1" noChangeArrowheads="1"/>
          </p:cNvSpPr>
          <p:nvPr>
            <p:ph idx="1"/>
          </p:nvPr>
        </p:nvSpPr>
        <p:spPr/>
        <p:txBody>
          <a:bodyPr/>
          <a:lstStyle/>
          <a:p>
            <a:r>
              <a:rPr lang="en-US" dirty="0" smtClean="0"/>
              <a:t>Repeated reading practice, especially expository or informational texts</a:t>
            </a:r>
          </a:p>
          <a:p>
            <a:r>
              <a:rPr lang="en-US" dirty="0" smtClean="0"/>
              <a:t>Partner reading and rereading</a:t>
            </a:r>
          </a:p>
          <a:p>
            <a:r>
              <a:rPr lang="en-US" dirty="0" smtClean="0"/>
              <a:t>Additional feedback and progress monitoring </a:t>
            </a:r>
            <a:endParaRPr lang="en-US" dirty="0"/>
          </a:p>
        </p:txBody>
      </p:sp>
    </p:spTree>
    <p:extLst>
      <p:ext uri="{BB962C8B-B14F-4D97-AF65-F5344CB8AC3E}">
        <p14:creationId xmlns:p14="http://schemas.microsoft.com/office/powerpoint/2010/main" val="1229842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smtClean="0"/>
              <a:t>Monitoring Fluency Progress</a:t>
            </a:r>
            <a:endParaRPr lang="en-US" dirty="0"/>
          </a:p>
        </p:txBody>
      </p:sp>
      <p:sp>
        <p:nvSpPr>
          <p:cNvPr id="43011" name="Rectangle 3"/>
          <p:cNvSpPr>
            <a:spLocks noGrp="1" noChangeArrowheads="1"/>
          </p:cNvSpPr>
          <p:nvPr>
            <p:ph type="body" idx="1"/>
          </p:nvPr>
        </p:nvSpPr>
        <p:spPr/>
        <p:txBody>
          <a:bodyPr/>
          <a:lstStyle/>
          <a:p>
            <a:pPr marL="0" indent="0">
              <a:buNone/>
            </a:pPr>
            <a:r>
              <a:rPr lang="en-US" dirty="0" smtClean="0"/>
              <a:t>Have students do the following:</a:t>
            </a:r>
          </a:p>
          <a:p>
            <a:pPr marL="684213"/>
            <a:r>
              <a:rPr lang="en-US" dirty="0" smtClean="0"/>
              <a:t>Independently read unpracticed text to you</a:t>
            </a:r>
          </a:p>
          <a:p>
            <a:pPr marL="684213"/>
            <a:r>
              <a:rPr lang="en-US" dirty="0" smtClean="0"/>
              <a:t>Graph their WCPM</a:t>
            </a:r>
          </a:p>
          <a:p>
            <a:pPr marL="684213"/>
            <a:r>
              <a:rPr lang="en-US" dirty="0" smtClean="0"/>
              <a:t>Practice by rereading the text several times</a:t>
            </a:r>
          </a:p>
          <a:p>
            <a:pPr marL="684213"/>
            <a:r>
              <a:rPr lang="en-US" dirty="0" smtClean="0"/>
              <a:t>Independently read the text again to you </a:t>
            </a:r>
          </a:p>
          <a:p>
            <a:pPr marL="684213"/>
            <a:r>
              <a:rPr lang="en-US" dirty="0" smtClean="0"/>
              <a:t>Graph the score in a different color</a:t>
            </a:r>
            <a:endParaRPr lang="en-US" dirty="0"/>
          </a:p>
        </p:txBody>
      </p:sp>
      <p:pic>
        <p:nvPicPr>
          <p:cNvPr id="7" name="Picture 6" descr="Hand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6938" y="704850"/>
            <a:ext cx="500062" cy="722313"/>
          </a:xfrm>
          <a:prstGeom prst="rect">
            <a:avLst/>
          </a:prstGeom>
          <a:ln>
            <a:noFill/>
          </a:ln>
          <a:effectLst>
            <a:outerShdw blurRad="101600" dist="101600" dir="2700000" algn="tl" rotWithShape="0">
              <a:srgbClr val="333333">
                <a:alpha val="65000"/>
              </a:srgbClr>
            </a:outerShdw>
          </a:effectLst>
        </p:spPr>
      </p:pic>
    </p:spTree>
    <p:extLst>
      <p:ext uri="{BB962C8B-B14F-4D97-AF65-F5344CB8AC3E}">
        <p14:creationId xmlns:p14="http://schemas.microsoft.com/office/powerpoint/2010/main" val="29494625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title"/>
          </p:nvPr>
        </p:nvSpPr>
        <p:spPr/>
        <p:txBody>
          <a:bodyPr/>
          <a:lstStyle/>
          <a:p>
            <a:r>
              <a:rPr lang="en-US" dirty="0" smtClean="0"/>
              <a:t>Remember</a:t>
            </a:r>
            <a:endParaRPr lang="en-US" dirty="0"/>
          </a:p>
        </p:txBody>
      </p:sp>
      <p:sp>
        <p:nvSpPr>
          <p:cNvPr id="45058" name="Rectangle 2"/>
          <p:cNvSpPr>
            <a:spLocks noGrp="1" noChangeArrowheads="1"/>
          </p:cNvSpPr>
          <p:nvPr>
            <p:ph type="body" idx="1"/>
          </p:nvPr>
        </p:nvSpPr>
        <p:spPr/>
        <p:txBody>
          <a:bodyPr/>
          <a:lstStyle/>
          <a:p>
            <a:pPr marL="0" indent="0">
              <a:buNone/>
            </a:pPr>
            <a:r>
              <a:rPr lang="en-US" dirty="0"/>
              <a:t>Fluency </a:t>
            </a:r>
            <a:r>
              <a:rPr lang="en-US" dirty="0" smtClean="0"/>
              <a:t>improves </a:t>
            </a:r>
            <a:r>
              <a:rPr lang="en-US" dirty="0"/>
              <a:t>when </a:t>
            </a:r>
            <a:r>
              <a:rPr lang="en-US" dirty="0" smtClean="0"/>
              <a:t>students do the following:</a:t>
            </a:r>
          </a:p>
          <a:p>
            <a:pPr marL="684213"/>
            <a:r>
              <a:rPr lang="en-US" dirty="0" smtClean="0"/>
              <a:t>Develop instant, efficient word recognition (automaticity)</a:t>
            </a:r>
          </a:p>
          <a:p>
            <a:pPr marL="684213"/>
            <a:r>
              <a:rPr lang="en-US" dirty="0" smtClean="0"/>
              <a:t>Reread texts multiple times</a:t>
            </a:r>
          </a:p>
          <a:p>
            <a:pPr marL="684213"/>
            <a:r>
              <a:rPr lang="en-US" dirty="0" smtClean="0"/>
              <a:t>Receive feedback and guidance from others</a:t>
            </a:r>
            <a:endParaRPr lang="en-US" dirty="0"/>
          </a:p>
        </p:txBody>
      </p:sp>
    </p:spTree>
    <p:extLst>
      <p:ext uri="{BB962C8B-B14F-4D97-AF65-F5344CB8AC3E}">
        <p14:creationId xmlns:p14="http://schemas.microsoft.com/office/powerpoint/2010/main" val="18269146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5"/>
          <p:cNvSpPr>
            <a:spLocks noGrp="1"/>
          </p:cNvSpPr>
          <p:nvPr>
            <p:ph type="title"/>
          </p:nvPr>
        </p:nvSpPr>
        <p:spPr/>
        <p:txBody>
          <a:bodyPr/>
          <a:lstStyle/>
          <a:p>
            <a:pPr>
              <a:defRPr/>
            </a:pPr>
            <a:r>
              <a:rPr lang="en-US" dirty="0" smtClean="0">
                <a:latin typeface="Hoefler Text" charset="0"/>
              </a:rPr>
              <a:t>Fluency: An Essential Component</a:t>
            </a:r>
            <a:endParaRPr lang="en-US" dirty="0">
              <a:latin typeface="Hoefler Text" charset="0"/>
            </a:endParaRPr>
          </a:p>
        </p:txBody>
      </p:sp>
      <p:sp>
        <p:nvSpPr>
          <p:cNvPr id="5" name="AutoShape 24"/>
          <p:cNvSpPr>
            <a:spLocks noChangeArrowheads="1"/>
          </p:cNvSpPr>
          <p:nvPr/>
        </p:nvSpPr>
        <p:spPr bwMode="auto">
          <a:xfrm>
            <a:off x="679103" y="1691451"/>
            <a:ext cx="7772400" cy="3405655"/>
          </a:xfrm>
          <a:prstGeom prst="roundRect">
            <a:avLst>
              <a:gd name="adj" fmla="val 14411"/>
            </a:avLst>
          </a:prstGeom>
          <a:solidFill>
            <a:srgbClr val="2F8568"/>
          </a:solidFill>
          <a:ln>
            <a:noFill/>
          </a:ln>
          <a:effectLst/>
          <a:extLst/>
        </p:spPr>
        <p:txBody>
          <a:bodyPr wrap="none" anchor="ctr"/>
          <a:lstStyle/>
          <a:p>
            <a:pPr>
              <a:defRPr/>
            </a:pPr>
            <a:endParaRPr lang="en-US" dirty="0">
              <a:cs typeface="+mn-cs"/>
            </a:endParaRPr>
          </a:p>
        </p:txBody>
      </p:sp>
      <p:sp>
        <p:nvSpPr>
          <p:cNvPr id="6" name="Rectangle 2"/>
          <p:cNvSpPr>
            <a:spLocks noChangeArrowheads="1"/>
          </p:cNvSpPr>
          <p:nvPr/>
        </p:nvSpPr>
        <p:spPr bwMode="auto">
          <a:xfrm>
            <a:off x="987548" y="1805753"/>
            <a:ext cx="7207250" cy="2674937"/>
          </a:xfrm>
          <a:prstGeom prst="rect">
            <a:avLst/>
          </a:prstGeom>
          <a:noFill/>
          <a:ln>
            <a:noFill/>
          </a:ln>
          <a:effectLst/>
          <a:extLst>
            <a:ext uri="{909E8E84-426E-40dd-AFC4-6F175D3DCCD1}">
              <a14:hiddenFill xmlns:a14="http://schemas.microsoft.com/office/drawing/2010/main">
                <a:solidFill>
                  <a:srgbClr val="00808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lstStyle/>
          <a:p>
            <a:pPr>
              <a:defRPr/>
            </a:pPr>
            <a:r>
              <a:rPr lang="en-US" b="1" dirty="0" smtClean="0">
                <a:solidFill>
                  <a:srgbClr val="FDD486"/>
                </a:solidFill>
                <a:latin typeface="Hoefler Text" charset="0"/>
                <a:cs typeface="Hoefler Text" charset="0"/>
              </a:rPr>
              <a:t>“</a:t>
            </a:r>
            <a:r>
              <a:rPr lang="en-US" b="1" dirty="0">
                <a:solidFill>
                  <a:srgbClr val="FDD486"/>
                </a:solidFill>
                <a:latin typeface="Hoefler Text" charset="0"/>
                <a:cs typeface="Hoefler Text" charset="0"/>
              </a:rPr>
              <a:t>Fluency is an essential element of reading for K–3 students. It is not something that only </a:t>
            </a:r>
            <a:r>
              <a:rPr lang="en-US" b="1" dirty="0" smtClean="0">
                <a:solidFill>
                  <a:srgbClr val="FDD486"/>
                </a:solidFill>
                <a:latin typeface="Hoefler Text" charset="0"/>
                <a:cs typeface="Hoefler Text" charset="0"/>
              </a:rPr>
              <a:t>sec0nd- </a:t>
            </a:r>
            <a:r>
              <a:rPr lang="en-US" b="1" dirty="0">
                <a:solidFill>
                  <a:srgbClr val="FDD486"/>
                </a:solidFill>
                <a:latin typeface="Hoefler Text" charset="0"/>
                <a:cs typeface="Hoefler Text" charset="0"/>
              </a:rPr>
              <a:t>and </a:t>
            </a:r>
            <a:r>
              <a:rPr lang="en-US" b="1" dirty="0" smtClean="0">
                <a:solidFill>
                  <a:srgbClr val="FDD486"/>
                </a:solidFill>
                <a:latin typeface="Hoefler Text" charset="0"/>
                <a:cs typeface="Hoefler Text" charset="0"/>
              </a:rPr>
              <a:t>third-grade </a:t>
            </a:r>
            <a:r>
              <a:rPr lang="en-US" b="1" dirty="0">
                <a:solidFill>
                  <a:srgbClr val="FDD486"/>
                </a:solidFill>
                <a:latin typeface="Hoefler Text" charset="0"/>
                <a:cs typeface="Hoefler Text" charset="0"/>
              </a:rPr>
              <a:t>teachers need to be concerned about. Fluency develops over time and from the beginning stages </a:t>
            </a:r>
            <a:r>
              <a:rPr lang="en-US" b="1" dirty="0" smtClean="0">
                <a:solidFill>
                  <a:srgbClr val="FDD486"/>
                </a:solidFill>
                <a:latin typeface="Hoefler Text" charset="0"/>
                <a:cs typeface="Hoefler Text" charset="0"/>
              </a:rPr>
              <a:t>of </a:t>
            </a:r>
            <a:r>
              <a:rPr lang="en-US" b="1" dirty="0">
                <a:solidFill>
                  <a:srgbClr val="FDD486"/>
                </a:solidFill>
                <a:latin typeface="Hoefler Text" charset="0"/>
                <a:cs typeface="Hoefler Text" charset="0"/>
              </a:rPr>
              <a:t>reading.</a:t>
            </a:r>
            <a:r>
              <a:rPr lang="en-US" b="1" dirty="0" smtClean="0">
                <a:solidFill>
                  <a:srgbClr val="FDD486"/>
                </a:solidFill>
                <a:latin typeface="Hoefler Text" charset="0"/>
                <a:cs typeface="Hoefler Text" charset="0"/>
              </a:rPr>
              <a:t>”</a:t>
            </a:r>
            <a:endParaRPr lang="en-US" b="1" dirty="0">
              <a:solidFill>
                <a:srgbClr val="FDD486"/>
              </a:solidFill>
              <a:latin typeface="Hoefler Text" charset="0"/>
              <a:cs typeface="Hoefler Text" charset="0"/>
            </a:endParaRPr>
          </a:p>
          <a:p>
            <a:pPr algn="r">
              <a:spcBef>
                <a:spcPts val="1200"/>
              </a:spcBef>
              <a:defRPr/>
            </a:pPr>
            <a:r>
              <a:rPr lang="en-US" sz="1800" dirty="0">
                <a:solidFill>
                  <a:srgbClr val="FDD486"/>
                </a:solidFill>
                <a:latin typeface="Hoefler Text" charset="0"/>
                <a:cs typeface="Hoefler Text" charset="0"/>
              </a:rPr>
              <a:t>— Vaughn &amp; Linan-Thompson, 2004, p. </a:t>
            </a:r>
            <a:r>
              <a:rPr lang="en-US" sz="1800" dirty="0" smtClean="0">
                <a:solidFill>
                  <a:srgbClr val="FDD486"/>
                </a:solidFill>
                <a:latin typeface="Hoefler Text" charset="0"/>
                <a:cs typeface="Hoefler Text" charset="0"/>
              </a:rPr>
              <a:t>50</a:t>
            </a:r>
            <a:endParaRPr lang="en-US" sz="1800" dirty="0">
              <a:solidFill>
                <a:srgbClr val="FDD486"/>
              </a:solidFill>
              <a:latin typeface="Hoefler Text" charset="0"/>
              <a:cs typeface="Hoefler Text" charset="0"/>
            </a:endParaRPr>
          </a:p>
        </p:txBody>
      </p:sp>
    </p:spTree>
    <p:extLst>
      <p:ext uri="{BB962C8B-B14F-4D97-AF65-F5344CB8AC3E}">
        <p14:creationId xmlns:p14="http://schemas.microsoft.com/office/powerpoint/2010/main" val="194920601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5"/>
          <p:cNvSpPr>
            <a:spLocks noGrp="1"/>
          </p:cNvSpPr>
          <p:nvPr>
            <p:ph type="title"/>
          </p:nvPr>
        </p:nvSpPr>
        <p:spPr/>
        <p:txBody>
          <a:bodyPr/>
          <a:lstStyle/>
          <a:p>
            <a:pPr>
              <a:defRPr/>
            </a:pPr>
            <a:r>
              <a:rPr lang="en-US" dirty="0" smtClean="0">
                <a:latin typeface="Hoefler Text" charset="0"/>
              </a:rPr>
              <a:t>Carry It Through</a:t>
            </a:r>
            <a:endParaRPr lang="en-US" dirty="0">
              <a:latin typeface="Hoefler Text" charset="0"/>
            </a:endParaRPr>
          </a:p>
        </p:txBody>
      </p:sp>
      <p:sp>
        <p:nvSpPr>
          <p:cNvPr id="2" name="Content Placeholder 1"/>
          <p:cNvSpPr>
            <a:spLocks noGrp="1"/>
          </p:cNvSpPr>
          <p:nvPr>
            <p:ph idx="1"/>
          </p:nvPr>
        </p:nvSpPr>
        <p:spPr/>
        <p:txBody>
          <a:bodyPr/>
          <a:lstStyle/>
          <a:p>
            <a:pPr marL="0" indent="0">
              <a:buNone/>
              <a:defRPr/>
            </a:pPr>
            <a:r>
              <a:rPr lang="en-US" dirty="0">
                <a:latin typeface="Tahoma" charset="0"/>
                <a:ea typeface="ＭＳ Ｐゴシック" charset="0"/>
                <a:cs typeface="ＭＳ Ｐゴシック" charset="0"/>
              </a:rPr>
              <a:t>Complete Handout 9</a:t>
            </a:r>
            <a:r>
              <a:rPr lang="en-US" dirty="0" smtClean="0">
                <a:latin typeface="Tahoma" charset="0"/>
                <a:ea typeface="ＭＳ Ｐゴシック" charset="0"/>
                <a:cs typeface="ＭＳ Ｐゴシック" charset="0"/>
              </a:rPr>
              <a:t> </a:t>
            </a:r>
            <a:r>
              <a:rPr lang="en-US" dirty="0">
                <a:latin typeface="Tahoma" charset="0"/>
                <a:ea typeface="ＭＳ Ｐゴシック" charset="0"/>
                <a:cs typeface="ＭＳ Ｐゴシック" charset="0"/>
              </a:rPr>
              <a:t>with your partner for </a:t>
            </a:r>
            <a:r>
              <a:rPr lang="en-US" dirty="0" smtClean="0">
                <a:latin typeface="Tahoma" charset="0"/>
                <a:ea typeface="ＭＳ Ｐゴシック" charset="0"/>
                <a:cs typeface="ＭＳ Ｐゴシック" charset="0"/>
              </a:rPr>
              <a:t>today’s sessions:</a:t>
            </a:r>
            <a:endParaRPr lang="en-US" dirty="0">
              <a:latin typeface="Tahoma" charset="0"/>
              <a:ea typeface="ＭＳ Ｐゴシック" charset="0"/>
              <a:cs typeface="ＭＳ Ｐゴシック" charset="0"/>
            </a:endParaRPr>
          </a:p>
          <a:p>
            <a:pPr marL="679450">
              <a:defRPr/>
            </a:pPr>
            <a:r>
              <a:rPr lang="en-US" dirty="0">
                <a:latin typeface="Tahoma" charset="0"/>
                <a:ea typeface="ＭＳ Ｐゴシック" charset="0"/>
                <a:cs typeface="ＭＳ Ｐゴシック" charset="0"/>
              </a:rPr>
              <a:t>Phonological Awareness</a:t>
            </a:r>
          </a:p>
          <a:p>
            <a:pPr marL="679450">
              <a:defRPr/>
            </a:pPr>
            <a:r>
              <a:rPr lang="en-US" dirty="0">
                <a:latin typeface="Tahoma" charset="0"/>
                <a:ea typeface="ＭＳ Ｐゴシック" charset="0"/>
                <a:cs typeface="ＭＳ Ｐゴシック" charset="0"/>
              </a:rPr>
              <a:t>Phonics and Spelling</a:t>
            </a:r>
          </a:p>
          <a:p>
            <a:pPr marL="679450">
              <a:defRPr/>
            </a:pPr>
            <a:r>
              <a:rPr lang="en-US" dirty="0" smtClean="0">
                <a:latin typeface="Tahoma" charset="0"/>
                <a:ea typeface="ＭＳ Ｐゴシック" charset="0"/>
                <a:cs typeface="ＭＳ Ｐゴシック" charset="0"/>
              </a:rPr>
              <a:t>Fluency</a:t>
            </a:r>
            <a:endParaRPr lang="en-US" dirty="0">
              <a:latin typeface="Tahoma" charset="0"/>
              <a:ea typeface="ＭＳ Ｐゴシック" charset="0"/>
              <a:cs typeface="ＭＳ Ｐゴシック" charset="0"/>
            </a:endParaRPr>
          </a:p>
        </p:txBody>
      </p:sp>
      <p:pic>
        <p:nvPicPr>
          <p:cNvPr id="7" name="Picture 6" descr="Hand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89950" y="1398588"/>
            <a:ext cx="500063" cy="722312"/>
          </a:xfrm>
          <a:prstGeom prst="rect">
            <a:avLst/>
          </a:prstGeom>
          <a:ln>
            <a:noFill/>
          </a:ln>
          <a:effectLst>
            <a:outerShdw blurRad="101600" dist="101600" dir="2700000" algn="tl" rotWithShape="0">
              <a:srgbClr val="333333">
                <a:alpha val="65000"/>
              </a:srgbClr>
            </a:outerShdw>
          </a:effectLst>
        </p:spPr>
      </p:pic>
      <p:pic>
        <p:nvPicPr>
          <p:cNvPr id="8" name="Picture 7" descr="activity-purpl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32401" y="484253"/>
            <a:ext cx="859545" cy="752636"/>
          </a:xfrm>
          <a:prstGeom prst="rect">
            <a:avLst/>
          </a:prstGeom>
          <a:effectLst>
            <a:glow rad="101600">
              <a:srgbClr val="FDD486">
                <a:alpha val="92000"/>
              </a:srgbClr>
            </a:glow>
          </a:effectLst>
        </p:spPr>
      </p:pic>
    </p:spTree>
    <p:extLst>
      <p:ext uri="{BB962C8B-B14F-4D97-AF65-F5344CB8AC3E}">
        <p14:creationId xmlns:p14="http://schemas.microsoft.com/office/powerpoint/2010/main" val="84826368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of Knowledge</a:t>
            </a:r>
            <a:endParaRPr lang="en-US" dirty="0"/>
          </a:p>
        </p:txBody>
      </p:sp>
      <p:sp>
        <p:nvSpPr>
          <p:cNvPr id="6146" name="Rectangle 2"/>
          <p:cNvSpPr>
            <a:spLocks noGrp="1" noChangeArrowheads="1"/>
          </p:cNvSpPr>
          <p:nvPr>
            <p:ph sz="half" idx="1"/>
          </p:nvPr>
        </p:nvSpPr>
        <p:spPr>
          <a:xfrm>
            <a:off x="680153" y="1652588"/>
            <a:ext cx="3810000" cy="2463800"/>
          </a:xfrm>
        </p:spPr>
        <p:txBody>
          <a:bodyPr/>
          <a:lstStyle/>
          <a:p>
            <a:r>
              <a:rPr lang="en-US" dirty="0" smtClean="0"/>
              <a:t>Accuracy	 </a:t>
            </a:r>
          </a:p>
          <a:p>
            <a:r>
              <a:rPr lang="en-US" dirty="0" smtClean="0"/>
              <a:t>Automaticity</a:t>
            </a:r>
          </a:p>
          <a:p>
            <a:r>
              <a:rPr lang="en-US" dirty="0" smtClean="0"/>
              <a:t>Fluency	</a:t>
            </a:r>
          </a:p>
          <a:p>
            <a:r>
              <a:rPr lang="en-US" dirty="0" smtClean="0"/>
              <a:t>Grade-level texts</a:t>
            </a:r>
          </a:p>
          <a:p>
            <a:r>
              <a:rPr lang="en-US" dirty="0" smtClean="0"/>
              <a:t>Independent level</a:t>
            </a:r>
            <a:endParaRPr lang="en-US" dirty="0"/>
          </a:p>
        </p:txBody>
      </p:sp>
      <p:sp>
        <p:nvSpPr>
          <p:cNvPr id="3" name="Content Placeholder 2"/>
          <p:cNvSpPr>
            <a:spLocks noGrp="1"/>
          </p:cNvSpPr>
          <p:nvPr>
            <p:ph sz="half" idx="2"/>
          </p:nvPr>
        </p:nvSpPr>
        <p:spPr>
          <a:xfrm>
            <a:off x="4642553" y="1652588"/>
            <a:ext cx="3810000" cy="2463800"/>
          </a:xfrm>
        </p:spPr>
        <p:txBody>
          <a:bodyPr/>
          <a:lstStyle/>
          <a:p>
            <a:r>
              <a:rPr lang="en-US" dirty="0" smtClean="0"/>
              <a:t>Instructional level </a:t>
            </a:r>
          </a:p>
          <a:p>
            <a:r>
              <a:rPr lang="en-US" dirty="0" smtClean="0"/>
              <a:t>Prosody</a:t>
            </a:r>
          </a:p>
          <a:p>
            <a:r>
              <a:rPr lang="en-US" dirty="0" smtClean="0"/>
              <a:t>Rate 	</a:t>
            </a:r>
          </a:p>
          <a:p>
            <a:r>
              <a:rPr lang="en-US" dirty="0" smtClean="0"/>
              <a:t>Reading level </a:t>
            </a:r>
          </a:p>
          <a:p>
            <a:r>
              <a:rPr lang="en-US" dirty="0" smtClean="0"/>
              <a:t>WCPM</a:t>
            </a:r>
          </a:p>
          <a:p>
            <a:endParaRPr lang="en-US" dirty="0"/>
          </a:p>
        </p:txBody>
      </p:sp>
      <p:pic>
        <p:nvPicPr>
          <p:cNvPr id="14" name="Picture 13" descr="activity-purpl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2401" y="484253"/>
            <a:ext cx="859545" cy="752636"/>
          </a:xfrm>
          <a:prstGeom prst="rect">
            <a:avLst/>
          </a:prstGeom>
          <a:effectLst>
            <a:glow rad="101600">
              <a:srgbClr val="FDD486">
                <a:alpha val="92000"/>
              </a:srgbClr>
            </a:glow>
          </a:effectLst>
        </p:spPr>
      </p:pic>
      <p:pic>
        <p:nvPicPr>
          <p:cNvPr id="15" name="Picture 14" descr="Handou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16938" y="1387475"/>
            <a:ext cx="500062" cy="722313"/>
          </a:xfrm>
          <a:prstGeom prst="rect">
            <a:avLst/>
          </a:prstGeom>
          <a:ln>
            <a:noFill/>
          </a:ln>
          <a:effectLst>
            <a:outerShdw blurRad="101600" dist="101600" dir="2700000" algn="tl" rotWithShape="0">
              <a:srgbClr val="333333">
                <a:alpha val="65000"/>
              </a:srgbClr>
            </a:outerShdw>
          </a:effectLst>
        </p:spPr>
      </p:pic>
    </p:spTree>
    <p:extLst>
      <p:ext uri="{BB962C8B-B14F-4D97-AF65-F5344CB8AC3E}">
        <p14:creationId xmlns:p14="http://schemas.microsoft.com/office/powerpoint/2010/main" val="41185632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defRPr/>
            </a:pPr>
            <a:r>
              <a:rPr lang="en-US" dirty="0" smtClean="0">
                <a:latin typeface="Hoefler Text" charset="0"/>
              </a:rPr>
              <a:t>ELAR TEKS: </a:t>
            </a:r>
            <a:r>
              <a:rPr lang="en-US" dirty="0">
                <a:latin typeface="Hoefler Text" charset="0"/>
              </a:rPr>
              <a:t>Reading Strand</a:t>
            </a:r>
          </a:p>
        </p:txBody>
      </p:sp>
      <p:pic>
        <p:nvPicPr>
          <p:cNvPr id="8" name="Picture 13" descr="TEKS_ill_reading_strand-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373313"/>
            <a:ext cx="7820025" cy="376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TEKS_highlight_circl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90896" y="2355614"/>
            <a:ext cx="1714500"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descr="TEKS_TRA_outlin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2613" y="949325"/>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NotebookIcon.png"/>
          <p:cNvPicPr>
            <a:picLocks noChangeAspect="1"/>
          </p:cNvPicPr>
          <p:nvPr/>
        </p:nvPicPr>
        <p:blipFill>
          <a:blip r:embed="rId5">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8476816" y="632666"/>
            <a:ext cx="581475" cy="728374"/>
          </a:xfrm>
          <a:prstGeom prst="rect">
            <a:avLst/>
          </a:prstGeom>
          <a:effectLst>
            <a:outerShdw blurRad="101600" dist="101600" dir="2700000" algn="tl" rotWithShape="0">
              <a:prstClr val="black">
                <a:alpha val="65000"/>
              </a:prstClr>
            </a:outerShdw>
          </a:effectLst>
        </p:spPr>
      </p:pic>
    </p:spTree>
    <p:extLst>
      <p:ext uri="{BB962C8B-B14F-4D97-AF65-F5344CB8AC3E}">
        <p14:creationId xmlns:p14="http://schemas.microsoft.com/office/powerpoint/2010/main" val="1262207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defRPr/>
            </a:pPr>
            <a:r>
              <a:rPr lang="en-US" dirty="0">
                <a:latin typeface="Hoefler Text" charset="0"/>
              </a:rPr>
              <a:t>Components of Fluency</a:t>
            </a:r>
          </a:p>
        </p:txBody>
      </p:sp>
      <p:sp>
        <p:nvSpPr>
          <p:cNvPr id="21506" name="Rounded Rectangle 6"/>
          <p:cNvSpPr>
            <a:spLocks noChangeArrowheads="1"/>
          </p:cNvSpPr>
          <p:nvPr/>
        </p:nvSpPr>
        <p:spPr bwMode="auto">
          <a:xfrm>
            <a:off x="657225" y="5059363"/>
            <a:ext cx="1828800" cy="1096962"/>
          </a:xfrm>
          <a:prstGeom prst="roundRect">
            <a:avLst>
              <a:gd name="adj" fmla="val 16667"/>
            </a:avLst>
          </a:prstGeom>
          <a:solidFill>
            <a:srgbClr val="2F8568"/>
          </a:solidFill>
          <a:ln w="25400">
            <a:solidFill>
              <a:srgbClr val="BF2476"/>
            </a:solidFill>
            <a:round/>
            <a:headEnd/>
            <a:tailEnd/>
          </a:ln>
        </p:spPr>
        <p:txBody>
          <a:bodyPr anchor="ctr"/>
          <a:lstStyle/>
          <a:p>
            <a:pPr algn="ctr"/>
            <a:r>
              <a:rPr lang="en-US" sz="2200" b="1" dirty="0">
                <a:solidFill>
                  <a:srgbClr val="FDD387"/>
                </a:solidFill>
              </a:rPr>
              <a:t>Rate</a:t>
            </a:r>
            <a:endParaRPr lang="en-US" sz="2200" dirty="0">
              <a:solidFill>
                <a:srgbClr val="FDD387"/>
              </a:solidFill>
            </a:endParaRPr>
          </a:p>
        </p:txBody>
      </p:sp>
      <p:sp>
        <p:nvSpPr>
          <p:cNvPr id="21507" name="Rounded Rectangle 7"/>
          <p:cNvSpPr>
            <a:spLocks noChangeArrowheads="1"/>
          </p:cNvSpPr>
          <p:nvPr/>
        </p:nvSpPr>
        <p:spPr bwMode="auto">
          <a:xfrm>
            <a:off x="2646363" y="5059363"/>
            <a:ext cx="1828800" cy="1096962"/>
          </a:xfrm>
          <a:prstGeom prst="roundRect">
            <a:avLst>
              <a:gd name="adj" fmla="val 16667"/>
            </a:avLst>
          </a:prstGeom>
          <a:solidFill>
            <a:srgbClr val="2F8568"/>
          </a:solidFill>
          <a:ln w="25400">
            <a:solidFill>
              <a:srgbClr val="BF2476"/>
            </a:solidFill>
            <a:round/>
            <a:headEnd/>
            <a:tailEnd/>
          </a:ln>
        </p:spPr>
        <p:txBody>
          <a:bodyPr anchor="ctr"/>
          <a:lstStyle/>
          <a:p>
            <a:pPr algn="ctr"/>
            <a:r>
              <a:rPr lang="en-US" sz="2200" b="1" dirty="0">
                <a:solidFill>
                  <a:srgbClr val="FDD387"/>
                </a:solidFill>
              </a:rPr>
              <a:t>Accuracy</a:t>
            </a:r>
            <a:endParaRPr lang="en-US" sz="2200" dirty="0">
              <a:solidFill>
                <a:srgbClr val="FDD387"/>
              </a:solidFill>
            </a:endParaRPr>
          </a:p>
        </p:txBody>
      </p:sp>
      <p:sp>
        <p:nvSpPr>
          <p:cNvPr id="21508" name="Rounded Rectangle 2"/>
          <p:cNvSpPr>
            <a:spLocks noChangeArrowheads="1"/>
          </p:cNvSpPr>
          <p:nvPr/>
        </p:nvSpPr>
        <p:spPr bwMode="auto">
          <a:xfrm>
            <a:off x="3622675" y="1241425"/>
            <a:ext cx="1828800" cy="1093788"/>
          </a:xfrm>
          <a:prstGeom prst="roundRect">
            <a:avLst>
              <a:gd name="adj" fmla="val 16667"/>
            </a:avLst>
          </a:prstGeom>
          <a:solidFill>
            <a:srgbClr val="2F8568"/>
          </a:solidFill>
          <a:ln w="25400">
            <a:solidFill>
              <a:srgbClr val="BF2476"/>
            </a:solidFill>
            <a:round/>
            <a:headEnd/>
            <a:tailEnd/>
          </a:ln>
        </p:spPr>
        <p:txBody>
          <a:bodyPr anchor="ctr"/>
          <a:lstStyle/>
          <a:p>
            <a:pPr algn="ctr"/>
            <a:r>
              <a:rPr lang="en-US" b="1" dirty="0">
                <a:solidFill>
                  <a:srgbClr val="FDD387"/>
                </a:solidFill>
              </a:rPr>
              <a:t>Fluency</a:t>
            </a:r>
          </a:p>
        </p:txBody>
      </p:sp>
      <p:sp>
        <p:nvSpPr>
          <p:cNvPr id="21509" name="Rounded Rectangle 4"/>
          <p:cNvSpPr>
            <a:spLocks noChangeArrowheads="1"/>
          </p:cNvSpPr>
          <p:nvPr/>
        </p:nvSpPr>
        <p:spPr bwMode="auto">
          <a:xfrm>
            <a:off x="1731963" y="3157538"/>
            <a:ext cx="1828800" cy="1095375"/>
          </a:xfrm>
          <a:prstGeom prst="roundRect">
            <a:avLst>
              <a:gd name="adj" fmla="val 16667"/>
            </a:avLst>
          </a:prstGeom>
          <a:solidFill>
            <a:srgbClr val="2F8568"/>
          </a:solidFill>
          <a:ln w="25400">
            <a:solidFill>
              <a:srgbClr val="BF2476"/>
            </a:solidFill>
            <a:round/>
            <a:headEnd/>
            <a:tailEnd/>
          </a:ln>
        </p:spPr>
        <p:txBody>
          <a:bodyPr anchor="ctr"/>
          <a:lstStyle/>
          <a:p>
            <a:pPr algn="ctr"/>
            <a:r>
              <a:rPr lang="en-US" sz="1800" b="1" dirty="0">
                <a:solidFill>
                  <a:srgbClr val="FDD387"/>
                </a:solidFill>
              </a:rPr>
              <a:t>Automaticity</a:t>
            </a:r>
            <a:endParaRPr lang="en-US" sz="1800" dirty="0">
              <a:solidFill>
                <a:srgbClr val="FDD387"/>
              </a:solidFill>
            </a:endParaRPr>
          </a:p>
        </p:txBody>
      </p:sp>
      <p:sp>
        <p:nvSpPr>
          <p:cNvPr id="21510" name="Rounded Rectangle 5"/>
          <p:cNvSpPr>
            <a:spLocks noChangeArrowheads="1"/>
          </p:cNvSpPr>
          <p:nvPr/>
        </p:nvSpPr>
        <p:spPr bwMode="auto">
          <a:xfrm>
            <a:off x="5603875" y="3148013"/>
            <a:ext cx="1828800" cy="1095375"/>
          </a:xfrm>
          <a:prstGeom prst="roundRect">
            <a:avLst>
              <a:gd name="adj" fmla="val 16667"/>
            </a:avLst>
          </a:prstGeom>
          <a:solidFill>
            <a:srgbClr val="2F8568"/>
          </a:solidFill>
          <a:ln w="25400">
            <a:solidFill>
              <a:srgbClr val="BF2476"/>
            </a:solidFill>
            <a:round/>
            <a:headEnd/>
            <a:tailEnd/>
          </a:ln>
        </p:spPr>
        <p:txBody>
          <a:bodyPr anchor="ctr"/>
          <a:lstStyle/>
          <a:p>
            <a:pPr algn="ctr"/>
            <a:r>
              <a:rPr lang="en-US" sz="2200" b="1" dirty="0">
                <a:solidFill>
                  <a:srgbClr val="FDD387"/>
                </a:solidFill>
              </a:rPr>
              <a:t>Prosody</a:t>
            </a:r>
            <a:endParaRPr lang="en-US" sz="2200" dirty="0">
              <a:solidFill>
                <a:srgbClr val="FDD387"/>
              </a:solidFill>
            </a:endParaRPr>
          </a:p>
        </p:txBody>
      </p:sp>
      <p:sp>
        <p:nvSpPr>
          <p:cNvPr id="21511" name="Freeform 22"/>
          <p:cNvSpPr>
            <a:spLocks noChangeArrowheads="1"/>
          </p:cNvSpPr>
          <p:nvPr/>
        </p:nvSpPr>
        <p:spPr bwMode="auto">
          <a:xfrm>
            <a:off x="2570163" y="2714625"/>
            <a:ext cx="3895725" cy="438150"/>
          </a:xfrm>
          <a:custGeom>
            <a:avLst/>
            <a:gdLst>
              <a:gd name="T0" fmla="*/ 0 w 2947958"/>
              <a:gd name="T1" fmla="*/ 1706606 h 407911"/>
              <a:gd name="T2" fmla="*/ 21636 w 2947958"/>
              <a:gd name="T3" fmla="*/ 0 h 407911"/>
              <a:gd name="T4" fmla="*/ 6881693 w 2947958"/>
              <a:gd name="T5" fmla="*/ 0 h 407911"/>
              <a:gd name="T6" fmla="*/ 6881693 w 2947958"/>
              <a:gd name="T7" fmla="*/ 1706606 h 407911"/>
              <a:gd name="T8" fmla="*/ 0 60000 65536"/>
              <a:gd name="T9" fmla="*/ 0 60000 65536"/>
              <a:gd name="T10" fmla="*/ 0 60000 65536"/>
              <a:gd name="T11" fmla="*/ 0 60000 65536"/>
              <a:gd name="T12" fmla="*/ 0 w 2947958"/>
              <a:gd name="T13" fmla="*/ 0 h 407911"/>
              <a:gd name="T14" fmla="*/ 2947958 w 2947958"/>
              <a:gd name="T15" fmla="*/ 407911 h 407911"/>
            </a:gdLst>
            <a:ahLst/>
            <a:cxnLst>
              <a:cxn ang="T8">
                <a:pos x="T0" y="T1"/>
              </a:cxn>
              <a:cxn ang="T9">
                <a:pos x="T2" y="T3"/>
              </a:cxn>
              <a:cxn ang="T10">
                <a:pos x="T4" y="T5"/>
              </a:cxn>
              <a:cxn ang="T11">
                <a:pos x="T6" y="T7"/>
              </a:cxn>
            </a:cxnLst>
            <a:rect l="T12" t="T13" r="T14" b="T15"/>
            <a:pathLst>
              <a:path w="2947958" h="407911">
                <a:moveTo>
                  <a:pt x="0" y="407911"/>
                </a:moveTo>
                <a:lnTo>
                  <a:pt x="9271" y="0"/>
                </a:lnTo>
                <a:lnTo>
                  <a:pt x="2947958" y="0"/>
                </a:lnTo>
                <a:lnTo>
                  <a:pt x="2947958" y="407911"/>
                </a:lnTo>
              </a:path>
            </a:pathLst>
          </a:custGeom>
          <a:noFill/>
          <a:ln w="25400">
            <a:solidFill>
              <a:srgbClr val="BF2476"/>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21512" name="Freeform 23"/>
          <p:cNvSpPr>
            <a:spLocks noChangeArrowheads="1"/>
          </p:cNvSpPr>
          <p:nvPr/>
        </p:nvSpPr>
        <p:spPr bwMode="auto">
          <a:xfrm>
            <a:off x="1517650" y="4621213"/>
            <a:ext cx="2062163" cy="439737"/>
          </a:xfrm>
          <a:custGeom>
            <a:avLst/>
            <a:gdLst>
              <a:gd name="T0" fmla="*/ 0 w 2947958"/>
              <a:gd name="T1" fmla="*/ 1783783 h 407911"/>
              <a:gd name="T2" fmla="*/ 15501 w 2947958"/>
              <a:gd name="T3" fmla="*/ 0 h 407911"/>
              <a:gd name="T4" fmla="*/ 4929213 w 2947958"/>
              <a:gd name="T5" fmla="*/ 0 h 407911"/>
              <a:gd name="T6" fmla="*/ 4929213 w 2947958"/>
              <a:gd name="T7" fmla="*/ 1783783 h 407911"/>
              <a:gd name="T8" fmla="*/ 0 60000 65536"/>
              <a:gd name="T9" fmla="*/ 0 60000 65536"/>
              <a:gd name="T10" fmla="*/ 0 60000 65536"/>
              <a:gd name="T11" fmla="*/ 0 60000 65536"/>
              <a:gd name="T12" fmla="*/ 0 w 2947958"/>
              <a:gd name="T13" fmla="*/ 0 h 407911"/>
              <a:gd name="T14" fmla="*/ 2947958 w 2947958"/>
              <a:gd name="T15" fmla="*/ 407911 h 407911"/>
            </a:gdLst>
            <a:ahLst/>
            <a:cxnLst>
              <a:cxn ang="T8">
                <a:pos x="T0" y="T1"/>
              </a:cxn>
              <a:cxn ang="T9">
                <a:pos x="T2" y="T3"/>
              </a:cxn>
              <a:cxn ang="T10">
                <a:pos x="T4" y="T5"/>
              </a:cxn>
              <a:cxn ang="T11">
                <a:pos x="T6" y="T7"/>
              </a:cxn>
            </a:cxnLst>
            <a:rect l="T12" t="T13" r="T14" b="T15"/>
            <a:pathLst>
              <a:path w="2947958" h="407911">
                <a:moveTo>
                  <a:pt x="0" y="407911"/>
                </a:moveTo>
                <a:lnTo>
                  <a:pt x="9271" y="0"/>
                </a:lnTo>
                <a:lnTo>
                  <a:pt x="2947958" y="0"/>
                </a:lnTo>
                <a:lnTo>
                  <a:pt x="2947958" y="407911"/>
                </a:lnTo>
              </a:path>
            </a:pathLst>
          </a:custGeom>
          <a:noFill/>
          <a:ln w="25400">
            <a:solidFill>
              <a:srgbClr val="BF2476"/>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cxnSp>
        <p:nvCxnSpPr>
          <p:cNvPr id="21513" name="Straight Connector 30"/>
          <p:cNvCxnSpPr>
            <a:cxnSpLocks noChangeShapeType="1"/>
          </p:cNvCxnSpPr>
          <p:nvPr/>
        </p:nvCxnSpPr>
        <p:spPr bwMode="auto">
          <a:xfrm rot="5400000">
            <a:off x="2372519" y="4452144"/>
            <a:ext cx="379412" cy="0"/>
          </a:xfrm>
          <a:prstGeom prst="line">
            <a:avLst/>
          </a:prstGeom>
          <a:noFill/>
          <a:ln w="25400">
            <a:solidFill>
              <a:srgbClr val="BF2476"/>
            </a:solidFill>
            <a:round/>
            <a:headEnd/>
            <a:tailEnd/>
          </a:ln>
          <a:extLst>
            <a:ext uri="{909E8E84-426E-40dd-AFC4-6F175D3DCCD1}">
              <a14:hiddenFill xmlns:a14="http://schemas.microsoft.com/office/drawing/2010/main">
                <a:noFill/>
              </a14:hiddenFill>
            </a:ext>
          </a:extLst>
        </p:spPr>
      </p:cxnSp>
      <p:cxnSp>
        <p:nvCxnSpPr>
          <p:cNvPr id="21514" name="Straight Connector 36"/>
          <p:cNvCxnSpPr>
            <a:cxnSpLocks noChangeShapeType="1"/>
          </p:cNvCxnSpPr>
          <p:nvPr/>
        </p:nvCxnSpPr>
        <p:spPr bwMode="auto">
          <a:xfrm rot="5400000">
            <a:off x="4348957" y="2515394"/>
            <a:ext cx="379412" cy="0"/>
          </a:xfrm>
          <a:prstGeom prst="line">
            <a:avLst/>
          </a:prstGeom>
          <a:noFill/>
          <a:ln w="25400">
            <a:solidFill>
              <a:srgbClr val="BF2476"/>
            </a:solidFill>
            <a:round/>
            <a:headEnd/>
            <a:tailEnd/>
          </a:ln>
          <a:extLst>
            <a:ext uri="{909E8E84-426E-40dd-AFC4-6F175D3DCCD1}">
              <a14:hiddenFill xmlns:a14="http://schemas.microsoft.com/office/drawing/2010/main">
                <a:noFill/>
              </a14:hiddenFill>
            </a:ext>
          </a:extLst>
        </p:spPr>
      </p:cxnSp>
      <p:sp>
        <p:nvSpPr>
          <p:cNvPr id="21515" name="Rounded Rectangle 6"/>
          <p:cNvSpPr>
            <a:spLocks noChangeArrowheads="1"/>
          </p:cNvSpPr>
          <p:nvPr/>
        </p:nvSpPr>
        <p:spPr bwMode="auto">
          <a:xfrm>
            <a:off x="4703763" y="5041900"/>
            <a:ext cx="1828800" cy="1096963"/>
          </a:xfrm>
          <a:prstGeom prst="roundRect">
            <a:avLst>
              <a:gd name="adj" fmla="val 16667"/>
            </a:avLst>
          </a:prstGeom>
          <a:solidFill>
            <a:srgbClr val="2F8568"/>
          </a:solidFill>
          <a:ln w="25400">
            <a:solidFill>
              <a:srgbClr val="BF2476"/>
            </a:solidFill>
            <a:round/>
            <a:headEnd/>
            <a:tailEnd/>
          </a:ln>
        </p:spPr>
        <p:txBody>
          <a:bodyPr anchor="ctr"/>
          <a:lstStyle/>
          <a:p>
            <a:pPr algn="ctr"/>
            <a:r>
              <a:rPr lang="en-US" sz="2200" b="1" dirty="0">
                <a:solidFill>
                  <a:srgbClr val="FDD387"/>
                </a:solidFill>
              </a:rPr>
              <a:t>Expression</a:t>
            </a:r>
            <a:endParaRPr lang="en-US" sz="2200" dirty="0">
              <a:solidFill>
                <a:srgbClr val="FDD387"/>
              </a:solidFill>
            </a:endParaRPr>
          </a:p>
        </p:txBody>
      </p:sp>
      <p:sp>
        <p:nvSpPr>
          <p:cNvPr id="21516" name="Rounded Rectangle 7"/>
          <p:cNvSpPr>
            <a:spLocks noChangeArrowheads="1"/>
          </p:cNvSpPr>
          <p:nvPr/>
        </p:nvSpPr>
        <p:spPr bwMode="auto">
          <a:xfrm>
            <a:off x="6692900" y="5041900"/>
            <a:ext cx="1828800" cy="1096963"/>
          </a:xfrm>
          <a:prstGeom prst="roundRect">
            <a:avLst>
              <a:gd name="adj" fmla="val 16667"/>
            </a:avLst>
          </a:prstGeom>
          <a:solidFill>
            <a:srgbClr val="2F8568"/>
          </a:solidFill>
          <a:ln w="25400">
            <a:solidFill>
              <a:srgbClr val="BF2476"/>
            </a:solidFill>
            <a:round/>
            <a:headEnd/>
            <a:tailEnd/>
          </a:ln>
        </p:spPr>
        <p:txBody>
          <a:bodyPr anchor="ctr"/>
          <a:lstStyle/>
          <a:p>
            <a:pPr algn="ctr"/>
            <a:r>
              <a:rPr lang="en-US" sz="2000" b="1" dirty="0">
                <a:solidFill>
                  <a:srgbClr val="FDD387"/>
                </a:solidFill>
              </a:rPr>
              <a:t>Appropriate</a:t>
            </a:r>
            <a:br>
              <a:rPr lang="en-US" sz="2000" b="1" dirty="0">
                <a:solidFill>
                  <a:srgbClr val="FDD387"/>
                </a:solidFill>
              </a:rPr>
            </a:br>
            <a:r>
              <a:rPr lang="en-US" sz="2000" b="1" dirty="0">
                <a:solidFill>
                  <a:srgbClr val="FDD387"/>
                </a:solidFill>
              </a:rPr>
              <a:t>Phrasing</a:t>
            </a:r>
            <a:endParaRPr lang="en-US" sz="2000" dirty="0">
              <a:solidFill>
                <a:srgbClr val="FDD387"/>
              </a:solidFill>
            </a:endParaRPr>
          </a:p>
        </p:txBody>
      </p:sp>
      <p:cxnSp>
        <p:nvCxnSpPr>
          <p:cNvPr id="21517" name="Straight Connector 30"/>
          <p:cNvCxnSpPr>
            <a:cxnSpLocks noChangeShapeType="1"/>
          </p:cNvCxnSpPr>
          <p:nvPr/>
        </p:nvCxnSpPr>
        <p:spPr bwMode="auto">
          <a:xfrm rot="5400000">
            <a:off x="6336506" y="4428332"/>
            <a:ext cx="379413" cy="0"/>
          </a:xfrm>
          <a:prstGeom prst="line">
            <a:avLst/>
          </a:prstGeom>
          <a:noFill/>
          <a:ln w="25400">
            <a:solidFill>
              <a:srgbClr val="BF2476"/>
            </a:solidFill>
            <a:round/>
            <a:headEnd/>
            <a:tailEnd/>
          </a:ln>
          <a:extLst>
            <a:ext uri="{909E8E84-426E-40dd-AFC4-6F175D3DCCD1}">
              <a14:hiddenFill xmlns:a14="http://schemas.microsoft.com/office/drawing/2010/main">
                <a:noFill/>
              </a14:hiddenFill>
            </a:ext>
          </a:extLst>
        </p:spPr>
      </p:cxnSp>
      <p:sp>
        <p:nvSpPr>
          <p:cNvPr id="21518" name="Freeform 23"/>
          <p:cNvSpPr>
            <a:spLocks noChangeArrowheads="1"/>
          </p:cNvSpPr>
          <p:nvPr/>
        </p:nvSpPr>
        <p:spPr bwMode="auto">
          <a:xfrm>
            <a:off x="5489575" y="4603750"/>
            <a:ext cx="2063750" cy="438150"/>
          </a:xfrm>
          <a:custGeom>
            <a:avLst/>
            <a:gdLst>
              <a:gd name="T0" fmla="*/ 0 w 2947958"/>
              <a:gd name="T1" fmla="*/ 1706606 h 407911"/>
              <a:gd name="T2" fmla="*/ 15645 w 2947958"/>
              <a:gd name="T3" fmla="*/ 0 h 407911"/>
              <a:gd name="T4" fmla="*/ 4974927 w 2947958"/>
              <a:gd name="T5" fmla="*/ 0 h 407911"/>
              <a:gd name="T6" fmla="*/ 4974927 w 2947958"/>
              <a:gd name="T7" fmla="*/ 1706606 h 407911"/>
              <a:gd name="T8" fmla="*/ 0 60000 65536"/>
              <a:gd name="T9" fmla="*/ 0 60000 65536"/>
              <a:gd name="T10" fmla="*/ 0 60000 65536"/>
              <a:gd name="T11" fmla="*/ 0 60000 65536"/>
              <a:gd name="T12" fmla="*/ 0 w 2947958"/>
              <a:gd name="T13" fmla="*/ 0 h 407911"/>
              <a:gd name="T14" fmla="*/ 2947958 w 2947958"/>
              <a:gd name="T15" fmla="*/ 407911 h 407911"/>
            </a:gdLst>
            <a:ahLst/>
            <a:cxnLst>
              <a:cxn ang="T8">
                <a:pos x="T0" y="T1"/>
              </a:cxn>
              <a:cxn ang="T9">
                <a:pos x="T2" y="T3"/>
              </a:cxn>
              <a:cxn ang="T10">
                <a:pos x="T4" y="T5"/>
              </a:cxn>
              <a:cxn ang="T11">
                <a:pos x="T6" y="T7"/>
              </a:cxn>
            </a:cxnLst>
            <a:rect l="T12" t="T13" r="T14" b="T15"/>
            <a:pathLst>
              <a:path w="2947958" h="407911">
                <a:moveTo>
                  <a:pt x="0" y="407911"/>
                </a:moveTo>
                <a:lnTo>
                  <a:pt x="9271" y="0"/>
                </a:lnTo>
                <a:lnTo>
                  <a:pt x="2947958" y="0"/>
                </a:lnTo>
                <a:lnTo>
                  <a:pt x="2947958" y="407911"/>
                </a:lnTo>
              </a:path>
            </a:pathLst>
          </a:custGeom>
          <a:noFill/>
          <a:ln w="25400">
            <a:solidFill>
              <a:srgbClr val="BF2476"/>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Tree>
    <p:extLst>
      <p:ext uri="{BB962C8B-B14F-4D97-AF65-F5344CB8AC3E}">
        <p14:creationId xmlns:p14="http://schemas.microsoft.com/office/powerpoint/2010/main" val="15918915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defRPr/>
            </a:pPr>
            <a:r>
              <a:rPr lang="en-US" dirty="0" smtClean="0">
                <a:latin typeface="Hoefler Text" charset="0"/>
              </a:rPr>
              <a:t>Automaticity</a:t>
            </a:r>
            <a:endParaRPr lang="en-US" dirty="0">
              <a:latin typeface="Hoefler Text" charset="0"/>
            </a:endParaRPr>
          </a:p>
        </p:txBody>
      </p:sp>
      <p:sp>
        <p:nvSpPr>
          <p:cNvPr id="2" name="Content Placeholder 1"/>
          <p:cNvSpPr>
            <a:spLocks noGrp="1"/>
          </p:cNvSpPr>
          <p:nvPr>
            <p:ph idx="1"/>
          </p:nvPr>
        </p:nvSpPr>
        <p:spPr/>
        <p:txBody>
          <a:bodyPr/>
          <a:lstStyle/>
          <a:p>
            <a:r>
              <a:rPr lang="en-US" dirty="0" smtClean="0"/>
              <a:t>Rate</a:t>
            </a:r>
          </a:p>
          <a:p>
            <a:r>
              <a:rPr lang="en-US" dirty="0" smtClean="0"/>
              <a:t>Accuracy</a:t>
            </a:r>
            <a:endParaRPr lang="en-US" dirty="0"/>
          </a:p>
        </p:txBody>
      </p:sp>
    </p:spTree>
    <p:extLst>
      <p:ext uri="{BB962C8B-B14F-4D97-AF65-F5344CB8AC3E}">
        <p14:creationId xmlns:p14="http://schemas.microsoft.com/office/powerpoint/2010/main" val="1478496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defRPr/>
            </a:pPr>
            <a:r>
              <a:rPr lang="en-US" dirty="0" smtClean="0">
                <a:latin typeface="Hoefler Text" charset="0"/>
              </a:rPr>
              <a:t>Prosody</a:t>
            </a:r>
            <a:endParaRPr lang="en-US" dirty="0">
              <a:latin typeface="Hoefler Text" charset="0"/>
            </a:endParaRPr>
          </a:p>
        </p:txBody>
      </p:sp>
      <p:sp>
        <p:nvSpPr>
          <p:cNvPr id="2" name="Content Placeholder 1"/>
          <p:cNvSpPr>
            <a:spLocks noGrp="1"/>
          </p:cNvSpPr>
          <p:nvPr>
            <p:ph idx="1"/>
          </p:nvPr>
        </p:nvSpPr>
        <p:spPr/>
        <p:txBody>
          <a:bodyPr/>
          <a:lstStyle/>
          <a:p>
            <a:r>
              <a:rPr lang="en-US" dirty="0" smtClean="0"/>
              <a:t>Expression</a:t>
            </a:r>
          </a:p>
          <a:p>
            <a:r>
              <a:rPr lang="en-US" dirty="0" smtClean="0"/>
              <a:t>Appropriate phrasing</a:t>
            </a:r>
            <a:endParaRPr lang="en-US" dirty="0"/>
          </a:p>
        </p:txBody>
      </p:sp>
    </p:spTree>
    <p:extLst>
      <p:ext uri="{BB962C8B-B14F-4D97-AF65-F5344CB8AC3E}">
        <p14:creationId xmlns:p14="http://schemas.microsoft.com/office/powerpoint/2010/main" val="2627449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7"/>
          <p:cNvSpPr>
            <a:spLocks noGrp="1"/>
          </p:cNvSpPr>
          <p:nvPr>
            <p:ph type="title"/>
          </p:nvPr>
        </p:nvSpPr>
        <p:spPr/>
        <p:txBody>
          <a:bodyPr/>
          <a:lstStyle/>
          <a:p>
            <a:pPr>
              <a:defRPr/>
            </a:pPr>
            <a:r>
              <a:rPr lang="en-US" dirty="0">
                <a:latin typeface="Hoefler Text" charset="0"/>
              </a:rPr>
              <a:t>Related </a:t>
            </a:r>
            <a:r>
              <a:rPr lang="en-US" dirty="0" smtClean="0">
                <a:latin typeface="Hoefler Text" charset="0"/>
              </a:rPr>
              <a:t>Research</a:t>
            </a:r>
            <a:endParaRPr lang="en-US" dirty="0">
              <a:latin typeface="Hoefler Text" charset="0"/>
            </a:endParaRPr>
          </a:p>
        </p:txBody>
      </p:sp>
      <p:sp>
        <p:nvSpPr>
          <p:cNvPr id="5" name="AutoShape 24"/>
          <p:cNvSpPr>
            <a:spLocks noChangeArrowheads="1"/>
          </p:cNvSpPr>
          <p:nvPr/>
        </p:nvSpPr>
        <p:spPr bwMode="auto">
          <a:xfrm>
            <a:off x="646113" y="1229578"/>
            <a:ext cx="7772400" cy="4642815"/>
          </a:xfrm>
          <a:prstGeom prst="roundRect">
            <a:avLst>
              <a:gd name="adj" fmla="val 14411"/>
            </a:avLst>
          </a:prstGeom>
          <a:solidFill>
            <a:srgbClr val="2F8568"/>
          </a:solidFill>
          <a:ln>
            <a:noFill/>
          </a:ln>
          <a:effectLst/>
          <a:extLst/>
        </p:spPr>
        <p:txBody>
          <a:bodyPr wrap="none" anchor="ctr"/>
          <a:lstStyle/>
          <a:p>
            <a:pPr>
              <a:defRPr/>
            </a:pPr>
            <a:endParaRPr lang="en-US" dirty="0">
              <a:cs typeface="+mn-cs"/>
            </a:endParaRPr>
          </a:p>
        </p:txBody>
      </p:sp>
      <p:sp>
        <p:nvSpPr>
          <p:cNvPr id="6" name="Rectangle 2"/>
          <p:cNvSpPr>
            <a:spLocks noChangeArrowheads="1"/>
          </p:cNvSpPr>
          <p:nvPr/>
        </p:nvSpPr>
        <p:spPr bwMode="auto">
          <a:xfrm>
            <a:off x="954558" y="1343880"/>
            <a:ext cx="7207250" cy="2674937"/>
          </a:xfrm>
          <a:prstGeom prst="rect">
            <a:avLst/>
          </a:prstGeom>
          <a:noFill/>
          <a:ln>
            <a:noFill/>
          </a:ln>
          <a:effectLst/>
          <a:extLst>
            <a:ext uri="{909E8E84-426E-40dd-AFC4-6F175D3DCCD1}">
              <a14:hiddenFill xmlns:a14="http://schemas.microsoft.com/office/drawing/2010/main">
                <a:solidFill>
                  <a:srgbClr val="00808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lstStyle/>
          <a:p>
            <a:pPr>
              <a:defRPr/>
            </a:pPr>
            <a:r>
              <a:rPr lang="en-US" b="1" dirty="0" smtClean="0">
                <a:solidFill>
                  <a:srgbClr val="FDD486"/>
                </a:solidFill>
                <a:latin typeface="Hoefler Text" charset="0"/>
                <a:cs typeface="Hoefler Text" charset="0"/>
              </a:rPr>
              <a:t>“</a:t>
            </a:r>
            <a:r>
              <a:rPr lang="en-US" b="1" dirty="0">
                <a:solidFill>
                  <a:srgbClr val="FDD486"/>
                </a:solidFill>
                <a:latin typeface="Hoefler Text" charset="0"/>
                <a:cs typeface="Hoefler Text" charset="0"/>
              </a:rPr>
              <a:t>Fluent readers…are able to read words accurately and effortlessly. They recognize words and phrases instantly on sight. Very little cognitive energy is expended in decoding the words. This means, then, that the maximum amount of cognitive energy can be directed to the all-important task of making sense of the text.</a:t>
            </a:r>
            <a:r>
              <a:rPr lang="en-US" b="1" dirty="0" smtClean="0">
                <a:solidFill>
                  <a:srgbClr val="FDD486"/>
                </a:solidFill>
                <a:latin typeface="Hoefler Text" charset="0"/>
                <a:cs typeface="Hoefler Text" charset="0"/>
              </a:rPr>
              <a:t>”</a:t>
            </a:r>
            <a:endParaRPr lang="en-US" b="1" dirty="0">
              <a:solidFill>
                <a:srgbClr val="FDD486"/>
              </a:solidFill>
              <a:latin typeface="Hoefler Text" charset="0"/>
              <a:cs typeface="Hoefler Text" charset="0"/>
            </a:endParaRPr>
          </a:p>
          <a:p>
            <a:pPr algn="r">
              <a:spcBef>
                <a:spcPts val="1200"/>
              </a:spcBef>
              <a:defRPr/>
            </a:pPr>
            <a:r>
              <a:rPr lang="en-US" sz="1800" dirty="0">
                <a:solidFill>
                  <a:srgbClr val="FDD486"/>
                </a:solidFill>
                <a:latin typeface="Hoefler Text" charset="0"/>
                <a:cs typeface="Hoefler Text" charset="0"/>
              </a:rPr>
              <a:t>— </a:t>
            </a:r>
            <a:r>
              <a:rPr lang="hr-HR" sz="1800" dirty="0">
                <a:solidFill>
                  <a:srgbClr val="FDD486"/>
                </a:solidFill>
                <a:latin typeface="Hoefler Text" charset="0"/>
                <a:cs typeface="Hoefler Text" charset="0"/>
              </a:rPr>
              <a:t>Rasinski, </a:t>
            </a:r>
            <a:r>
              <a:rPr lang="hr-HR" sz="1800" dirty="0" smtClean="0">
                <a:solidFill>
                  <a:srgbClr val="FDD486"/>
                </a:solidFill>
                <a:latin typeface="Hoefler Text" charset="0"/>
                <a:cs typeface="Hoefler Text" charset="0"/>
              </a:rPr>
              <a:t>2003, </a:t>
            </a:r>
            <a:r>
              <a:rPr lang="hr-HR" sz="1800" dirty="0">
                <a:solidFill>
                  <a:srgbClr val="FDD486"/>
                </a:solidFill>
                <a:latin typeface="Hoefler Text" charset="0"/>
                <a:cs typeface="Hoefler Text" charset="0"/>
              </a:rPr>
              <a:t>p. 26</a:t>
            </a:r>
            <a:endParaRPr lang="en-US" sz="1800" dirty="0">
              <a:solidFill>
                <a:srgbClr val="FDD486"/>
              </a:solidFill>
              <a:latin typeface="Hoefler Text" charset="0"/>
              <a:cs typeface="Hoefler Text" charset="0"/>
            </a:endParaRPr>
          </a:p>
        </p:txBody>
      </p:sp>
    </p:spTree>
    <p:extLst>
      <p:ext uri="{BB962C8B-B14F-4D97-AF65-F5344CB8AC3E}">
        <p14:creationId xmlns:p14="http://schemas.microsoft.com/office/powerpoint/2010/main" val="353612650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dirty="0">
                <a:latin typeface="Hoefler Text" charset="0"/>
                <a:cs typeface="+mj-cs"/>
              </a:rPr>
              <a:t>Fluency Instruction</a:t>
            </a:r>
          </a:p>
        </p:txBody>
      </p:sp>
      <p:sp>
        <p:nvSpPr>
          <p:cNvPr id="14339" name="Rectangle 3"/>
          <p:cNvSpPr>
            <a:spLocks noGrp="1" noChangeArrowheads="1"/>
          </p:cNvSpPr>
          <p:nvPr>
            <p:ph type="body" idx="1"/>
          </p:nvPr>
        </p:nvSpPr>
        <p:spPr>
          <a:xfrm>
            <a:off x="749457" y="1241240"/>
            <a:ext cx="7772400" cy="1101120"/>
          </a:xfrm>
        </p:spPr>
        <p:txBody>
          <a:bodyPr/>
          <a:lstStyle/>
          <a:p>
            <a:pPr algn="ctr" eaLnBrk="1" hangingPunct="1">
              <a:buFontTx/>
              <a:buNone/>
              <a:defRPr/>
            </a:pPr>
            <a:r>
              <a:rPr lang="en-US" dirty="0">
                <a:latin typeface="Tahoma" charset="0"/>
                <a:cs typeface="+mn-cs"/>
              </a:rPr>
              <a:t>Usually begins in the middle of first grade</a:t>
            </a:r>
          </a:p>
        </p:txBody>
      </p:sp>
      <p:sp>
        <p:nvSpPr>
          <p:cNvPr id="7" name="AutoShape 24"/>
          <p:cNvSpPr>
            <a:spLocks noChangeArrowheads="1"/>
          </p:cNvSpPr>
          <p:nvPr/>
        </p:nvSpPr>
        <p:spPr bwMode="auto">
          <a:xfrm>
            <a:off x="761573" y="3192541"/>
            <a:ext cx="7772400" cy="2053024"/>
          </a:xfrm>
          <a:prstGeom prst="roundRect">
            <a:avLst>
              <a:gd name="adj" fmla="val 14411"/>
            </a:avLst>
          </a:prstGeom>
          <a:solidFill>
            <a:srgbClr val="2F8568"/>
          </a:solidFill>
          <a:ln>
            <a:noFill/>
          </a:ln>
          <a:effectLst/>
          <a:extLst/>
        </p:spPr>
        <p:txBody>
          <a:bodyPr wrap="none" anchor="ctr"/>
          <a:lstStyle/>
          <a:p>
            <a:pPr>
              <a:defRPr/>
            </a:pPr>
            <a:endParaRPr lang="en-US" dirty="0">
              <a:cs typeface="+mn-cs"/>
            </a:endParaRPr>
          </a:p>
        </p:txBody>
      </p:sp>
      <p:sp>
        <p:nvSpPr>
          <p:cNvPr id="8" name="Rectangle 2"/>
          <p:cNvSpPr>
            <a:spLocks noChangeArrowheads="1"/>
          </p:cNvSpPr>
          <p:nvPr/>
        </p:nvSpPr>
        <p:spPr bwMode="auto">
          <a:xfrm>
            <a:off x="1070018" y="3306842"/>
            <a:ext cx="7207250" cy="2674937"/>
          </a:xfrm>
          <a:prstGeom prst="rect">
            <a:avLst/>
          </a:prstGeom>
          <a:noFill/>
          <a:ln>
            <a:noFill/>
          </a:ln>
          <a:effectLst/>
          <a:extLst>
            <a:ext uri="{909E8E84-426E-40dd-AFC4-6F175D3DCCD1}">
              <a14:hiddenFill xmlns:a14="http://schemas.microsoft.com/office/drawing/2010/main">
                <a:solidFill>
                  <a:srgbClr val="008080"/>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7" tIns="44450" rIns="90487" bIns="44450"/>
          <a:lstStyle/>
          <a:p>
            <a:pPr>
              <a:defRPr/>
            </a:pPr>
            <a:r>
              <a:rPr lang="en-US" b="1" dirty="0" smtClean="0">
                <a:solidFill>
                  <a:srgbClr val="FDD486"/>
                </a:solidFill>
                <a:latin typeface="Hoefler Text" charset="0"/>
                <a:cs typeface="Hoefler Text" charset="0"/>
              </a:rPr>
              <a:t>“</a:t>
            </a:r>
            <a:r>
              <a:rPr lang="en-US" b="1" dirty="0">
                <a:solidFill>
                  <a:srgbClr val="FDD486"/>
                </a:solidFill>
                <a:latin typeface="Hoefler Text" charset="0"/>
                <a:cs typeface="Hoefler Text" charset="0"/>
              </a:rPr>
              <a:t>Children need to have some entering knowledge about words” to benefit from fluency </a:t>
            </a:r>
            <a:r>
              <a:rPr lang="en-US" b="1" dirty="0" smtClean="0">
                <a:solidFill>
                  <a:srgbClr val="FDD486"/>
                </a:solidFill>
                <a:latin typeface="Hoefler Text" charset="0"/>
                <a:cs typeface="Hoefler Text" charset="0"/>
              </a:rPr>
              <a:t>instruction.</a:t>
            </a:r>
            <a:endParaRPr lang="en-US" b="1" dirty="0">
              <a:solidFill>
                <a:srgbClr val="FDD486"/>
              </a:solidFill>
              <a:latin typeface="Hoefler Text" charset="0"/>
              <a:cs typeface="Hoefler Text" charset="0"/>
            </a:endParaRPr>
          </a:p>
          <a:p>
            <a:pPr algn="r">
              <a:spcBef>
                <a:spcPts val="1200"/>
              </a:spcBef>
              <a:defRPr/>
            </a:pPr>
            <a:r>
              <a:rPr lang="en-US" sz="1800" dirty="0">
                <a:solidFill>
                  <a:srgbClr val="FDD486"/>
                </a:solidFill>
                <a:latin typeface="Hoefler Text" charset="0"/>
                <a:cs typeface="Hoefler Text" charset="0"/>
              </a:rPr>
              <a:t>— </a:t>
            </a:r>
            <a:r>
              <a:rPr lang="en-US" sz="1800" dirty="0" smtClean="0">
                <a:solidFill>
                  <a:srgbClr val="FDD486"/>
                </a:solidFill>
                <a:latin typeface="Hoefler Text" charset="0"/>
                <a:cs typeface="Hoefler Text" charset="0"/>
              </a:rPr>
              <a:t>Kuhn &amp; Stahl</a:t>
            </a:r>
            <a:r>
              <a:rPr lang="en-US" sz="1800" dirty="0">
                <a:solidFill>
                  <a:srgbClr val="FDD486"/>
                </a:solidFill>
                <a:latin typeface="Hoefler Text" charset="0"/>
                <a:cs typeface="Hoefler Text" charset="0"/>
              </a:rPr>
              <a:t>, 2000, p. 23</a:t>
            </a:r>
          </a:p>
        </p:txBody>
      </p:sp>
    </p:spTree>
    <p:extLst>
      <p:ext uri="{BB962C8B-B14F-4D97-AF65-F5344CB8AC3E}">
        <p14:creationId xmlns:p14="http://schemas.microsoft.com/office/powerpoint/2010/main" val="125332342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a:themeElements>
    <a:clrScheme name="0K palette">
      <a:dk1>
        <a:srgbClr val="5C0071"/>
      </a:dk1>
      <a:lt1>
        <a:srgbClr val="5D8A29"/>
      </a:lt1>
      <a:dk2>
        <a:srgbClr val="BAC332"/>
      </a:dk2>
      <a:lt2>
        <a:srgbClr val="FCA612"/>
      </a:lt2>
      <a:accent1>
        <a:srgbClr val="FDD288"/>
      </a:accent1>
      <a:accent2>
        <a:srgbClr val="FEB66F"/>
      </a:accent2>
      <a:accent3>
        <a:srgbClr val="CA261C"/>
      </a:accent3>
      <a:accent4>
        <a:srgbClr val="35004E"/>
      </a:accent4>
      <a:accent5>
        <a:srgbClr val="701485"/>
      </a:accent5>
      <a:accent6>
        <a:srgbClr val="354B01"/>
      </a:accent6>
      <a:hlink>
        <a:srgbClr val="A0180D"/>
      </a:hlink>
      <a:folHlink>
        <a:srgbClr val="540636"/>
      </a:folHlink>
    </a:clrScheme>
    <a:fontScheme name="Blank">
      <a:majorFont>
        <a:latin typeface="Hoefler Text"/>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a:ln>
              <a:noFill/>
            </a:ln>
            <a:solidFill>
              <a:schemeClr val="tx1"/>
            </a:solidFill>
            <a:effectLst/>
            <a:latin typeface="Tahoma" pitchFamily="-109"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a:ln>
              <a:noFill/>
            </a:ln>
            <a:solidFill>
              <a:schemeClr val="tx1"/>
            </a:solidFill>
            <a:effectLst/>
            <a:latin typeface="Tahoma" pitchFamily="-109" charset="0"/>
          </a:defRPr>
        </a:defPPr>
      </a:lstStyle>
    </a:lnDef>
  </a:objectDefaults>
  <a:extraClrSchemeLst>
    <a:extraClrScheme>
      <a:clrScheme name="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6915</TotalTime>
  <Words>968</Words>
  <Application>Microsoft Macintosh PowerPoint</Application>
  <PresentationFormat>On-screen Show (4:3)</PresentationFormat>
  <Paragraphs>221</Paragraphs>
  <Slides>29</Slides>
  <Notes>23</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Blank</vt:lpstr>
      <vt:lpstr>PowerPoint Presentation</vt:lpstr>
      <vt:lpstr>What Is Fluency?</vt:lpstr>
      <vt:lpstr>Survey of Knowledge</vt:lpstr>
      <vt:lpstr>ELAR TEKS: Reading Strand</vt:lpstr>
      <vt:lpstr>Components of Fluency</vt:lpstr>
      <vt:lpstr>Automaticity</vt:lpstr>
      <vt:lpstr>Prosody</vt:lpstr>
      <vt:lpstr>Related Research</vt:lpstr>
      <vt:lpstr>Fluency Instruction</vt:lpstr>
      <vt:lpstr>Accuracy</vt:lpstr>
      <vt:lpstr>Measuring Students’ Fluency</vt:lpstr>
      <vt:lpstr>Student Errors</vt:lpstr>
      <vt:lpstr>Practice</vt:lpstr>
      <vt:lpstr>Setting Fluency Goals</vt:lpstr>
      <vt:lpstr>Oral Reading Fluency Norms</vt:lpstr>
      <vt:lpstr>Reading Levels</vt:lpstr>
      <vt:lpstr>Levels of Performance  for Word-Reading Accuracy</vt:lpstr>
      <vt:lpstr>What We Know From Research </vt:lpstr>
      <vt:lpstr>Repeated Reading</vt:lpstr>
      <vt:lpstr>Partner Reading </vt:lpstr>
      <vt:lpstr>Partner Reading Activity</vt:lpstr>
      <vt:lpstr>More Repeated-Reading Practices</vt:lpstr>
      <vt:lpstr>More Fluency-Building Practices</vt:lpstr>
      <vt:lpstr>Consider Diversity:  English Language Learners</vt:lpstr>
      <vt:lpstr>Strategies for Students with Special Needs</vt:lpstr>
      <vt:lpstr>Monitoring Fluency Progress</vt:lpstr>
      <vt:lpstr>Remember</vt:lpstr>
      <vt:lpstr>Fluency: An Essential Component</vt:lpstr>
      <vt:lpstr>Carry It Through</vt:lpstr>
    </vt:vector>
  </TitlesOfParts>
  <Company>TCTRLA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the Kindergarten Teacher Reading Academy (KTRA)</dc:title>
  <dc:creator>Elana Wakeman</dc:creator>
  <cp:lastModifiedBy>Matthew Slater</cp:lastModifiedBy>
  <cp:revision>450</cp:revision>
  <cp:lastPrinted>2009-10-06T16:35:00Z</cp:lastPrinted>
  <dcterms:created xsi:type="dcterms:W3CDTF">2009-09-30T17:16:06Z</dcterms:created>
  <dcterms:modified xsi:type="dcterms:W3CDTF">2016-06-15T16:30:19Z</dcterms:modified>
</cp:coreProperties>
</file>